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89a51169ae5438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ba96844bd64ad1"/>
  </p:sldMasterIdLst>
  <p:sldIdLst>
    <p:sldId xmlns:r="http://schemas.openxmlformats.org/officeDocument/2006/relationships" id="256" r:id="R31a2a73c33264364"/>
    <p:sldId xmlns:r="http://schemas.openxmlformats.org/officeDocument/2006/relationships" id="257" r:id="R82f5cb851cc04056"/>
    <p:sldId xmlns:r="http://schemas.openxmlformats.org/officeDocument/2006/relationships" id="258" r:id="R08f7f64d27b7463b"/>
    <p:sldId xmlns:r="http://schemas.openxmlformats.org/officeDocument/2006/relationships" id="259" r:id="R57f73576a662407f"/>
    <p:sldId xmlns:r="http://schemas.openxmlformats.org/officeDocument/2006/relationships" id="260" r:id="R6ef1c8012f8c4bb7"/>
    <p:sldId xmlns:r="http://schemas.openxmlformats.org/officeDocument/2006/relationships" id="261" r:id="Rd8d5821365a343c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ba96844bd64ad1" /><Relationship Type="http://schemas.openxmlformats.org/officeDocument/2006/relationships/slide" Target="/ppt/slides/slide1.xml" Id="R31a2a73c33264364" /><Relationship Type="http://schemas.openxmlformats.org/officeDocument/2006/relationships/slide" Target="/ppt/slides/slide2.xml" Id="R82f5cb851cc04056" /><Relationship Type="http://schemas.openxmlformats.org/officeDocument/2006/relationships/slide" Target="/ppt/slides/slide3.xml" Id="R08f7f64d27b7463b" /><Relationship Type="http://schemas.openxmlformats.org/officeDocument/2006/relationships/slide" Target="/ppt/slides/slide4.xml" Id="R57f73576a662407f" /><Relationship Type="http://schemas.openxmlformats.org/officeDocument/2006/relationships/slide" Target="/ppt/slides/slide5.xml" Id="R6ef1c8012f8c4bb7" /><Relationship Type="http://schemas.openxmlformats.org/officeDocument/2006/relationships/slide" Target="/ppt/slides/slide6.xml" Id="Rd8d5821365a343c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c606bd952d49a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cef754973c41e0" /><Relationship Type="http://schemas.openxmlformats.org/officeDocument/2006/relationships/theme" Target="/ppt/slideMasters/theme/theme1.xml" Id="Rf6703adc1c7d47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0cef754973c41e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2bbe37103c47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5b8acf872c42f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69cfe5574740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7f6eb6490e48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bac84c4d9f4c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3d622f16374b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NOROPP V/AUNØIEN AUD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NOROPP V/AUNØIEN AUD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NOROPP V/AUNØIEN AUD ble etablert [år] og holder til i Oppdal.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NOROPP V/AUNØIEN AUD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NOROPP V/AUNØIEN AUD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NOROPP V/AUNØIEN AUD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310 128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132 110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132 110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−81 449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15 610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NOROPP V/AUNØIEN AUD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Lyngvegen 11B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7340 Oppdal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42 39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noropp@oppdal.com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969 998 378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NOROPP V/AUNØIEN AUD</a:t>
            </a:r>
          </a:p>
        </p:txBody>
      </p:sp>
    </p:spTree>
  </p:cSld>
  <p:clrMapOvr>
    <a:masterClrMapping xmlns:a="http://schemas.openxmlformats.org/drawingml/2006/main"/>
  </p:clrMapOvr>
</p:sld>
</file>