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d050a75e6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dd0e19aec42a9"/>
  </p:sldMasterIdLst>
  <p:sldIdLst>
    <p:sldId xmlns:r="http://schemas.openxmlformats.org/officeDocument/2006/relationships" id="256" r:id="R975ad1853e684625"/>
    <p:sldId xmlns:r="http://schemas.openxmlformats.org/officeDocument/2006/relationships" id="257" r:id="R7c0fa5073b414870"/>
    <p:sldId xmlns:r="http://schemas.openxmlformats.org/officeDocument/2006/relationships" id="258" r:id="Rcebb02efb8a84d27"/>
    <p:sldId xmlns:r="http://schemas.openxmlformats.org/officeDocument/2006/relationships" id="259" r:id="R74f3d493673b43ee"/>
    <p:sldId xmlns:r="http://schemas.openxmlformats.org/officeDocument/2006/relationships" id="260" r:id="R69aec2a98d18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dd0e19aec42a9" /><Relationship Type="http://schemas.openxmlformats.org/officeDocument/2006/relationships/slide" Target="/ppt/slides/slide1.xml" Id="R975ad1853e684625" /><Relationship Type="http://schemas.openxmlformats.org/officeDocument/2006/relationships/slide" Target="/ppt/slides/slide2.xml" Id="R7c0fa5073b414870" /><Relationship Type="http://schemas.openxmlformats.org/officeDocument/2006/relationships/slide" Target="/ppt/slides/slide3.xml" Id="Rcebb02efb8a84d27" /><Relationship Type="http://schemas.openxmlformats.org/officeDocument/2006/relationships/slide" Target="/ppt/slides/slide4.xml" Id="R74f3d493673b43ee" /><Relationship Type="http://schemas.openxmlformats.org/officeDocument/2006/relationships/slide" Target="/ppt/slides/slide5.xml" Id="R69aec2a98d18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0aec12a88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e2da8e8b244bb" /><Relationship Type="http://schemas.openxmlformats.org/officeDocument/2006/relationships/theme" Target="/ppt/slideMasters/theme/theme1.xml" Id="Re7e27455dab7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e2da8e8b2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85a870cf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0f98b757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a08a3b78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8428acf6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48779ad19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REGNSKAPSKONTOR DØDSBO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REGNSKAPSKONTOR DØDSBO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