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bb53c0ac72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3f9c534e047ff"/>
  </p:sldMasterIdLst>
  <p:sldIdLst>
    <p:sldId xmlns:r="http://schemas.openxmlformats.org/officeDocument/2006/relationships" id="256" r:id="R1441e875d45d4e72"/>
    <p:sldId xmlns:r="http://schemas.openxmlformats.org/officeDocument/2006/relationships" id="257" r:id="R3d015ee170d54190"/>
    <p:sldId xmlns:r="http://schemas.openxmlformats.org/officeDocument/2006/relationships" id="258" r:id="Rd7f03ee444834479"/>
    <p:sldId xmlns:r="http://schemas.openxmlformats.org/officeDocument/2006/relationships" id="259" r:id="R1709edf041804889"/>
    <p:sldId xmlns:r="http://schemas.openxmlformats.org/officeDocument/2006/relationships" id="260" r:id="R7c9f9a98495c4dce"/>
    <p:sldId xmlns:r="http://schemas.openxmlformats.org/officeDocument/2006/relationships" id="261" r:id="R92345e3ec57a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3f9c534e047ff" /><Relationship Type="http://schemas.openxmlformats.org/officeDocument/2006/relationships/slide" Target="/ppt/slides/slide1.xml" Id="R1441e875d45d4e72" /><Relationship Type="http://schemas.openxmlformats.org/officeDocument/2006/relationships/slide" Target="/ppt/slides/slide2.xml" Id="R3d015ee170d54190" /><Relationship Type="http://schemas.openxmlformats.org/officeDocument/2006/relationships/slide" Target="/ppt/slides/slide3.xml" Id="Rd7f03ee444834479" /><Relationship Type="http://schemas.openxmlformats.org/officeDocument/2006/relationships/slide" Target="/ppt/slides/slide4.xml" Id="R1709edf041804889" /><Relationship Type="http://schemas.openxmlformats.org/officeDocument/2006/relationships/slide" Target="/ppt/slides/slide5.xml" Id="R7c9f9a98495c4dce" /><Relationship Type="http://schemas.openxmlformats.org/officeDocument/2006/relationships/slide" Target="/ppt/slides/slide6.xml" Id="R92345e3ec57a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a278de2de4d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87d1a94004fb3" /><Relationship Type="http://schemas.openxmlformats.org/officeDocument/2006/relationships/theme" Target="/ppt/slideMasters/theme/theme1.xml" Id="Re5e54d968dfe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287d1a9400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9643a882d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62ca488a34b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d06ed43f2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638952246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25b146bc34a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5bf8062f04b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MR-REGNSKAP OG DATA CONSULT V/M 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MR-REGNSKAP OG DATA CONSULT V/M R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520 273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Slåttebakkane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magnerye@online.no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970 123 113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MR-REGNSKAP OG DATA CONSULT V/M R</a:t>
            </a:r>
          </a:p>
        </p:txBody>
      </p:sp>
    </p:spTree>
  </p:cSld>
  <p:clrMapOvr>
    <a:masterClrMapping xmlns:a="http://schemas.openxmlformats.org/drawingml/2006/main"/>
  </p:clrMapOvr>
</p:sld>
</file>