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fca18f20ea46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f95efda50e4756"/>
  </p:sldMasterIdLst>
  <p:sldIdLst>
    <p:sldId xmlns:r="http://schemas.openxmlformats.org/officeDocument/2006/relationships" id="256" r:id="Rcad02155523d4755"/>
    <p:sldId xmlns:r="http://schemas.openxmlformats.org/officeDocument/2006/relationships" id="257" r:id="Rbd5540002e8e487a"/>
    <p:sldId xmlns:r="http://schemas.openxmlformats.org/officeDocument/2006/relationships" id="258" r:id="R18bdd25767594430"/>
    <p:sldId xmlns:r="http://schemas.openxmlformats.org/officeDocument/2006/relationships" id="259" r:id="Rc224412b597e4026"/>
    <p:sldId xmlns:r="http://schemas.openxmlformats.org/officeDocument/2006/relationships" id="260" r:id="R96d69f5d6faa4628"/>
    <p:sldId xmlns:r="http://schemas.openxmlformats.org/officeDocument/2006/relationships" id="261" r:id="Rdcfd0f12d6254d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f95efda50e4756" /><Relationship Type="http://schemas.openxmlformats.org/officeDocument/2006/relationships/slide" Target="/ppt/slides/slide1.xml" Id="Rcad02155523d4755" /><Relationship Type="http://schemas.openxmlformats.org/officeDocument/2006/relationships/slide" Target="/ppt/slides/slide2.xml" Id="Rbd5540002e8e487a" /><Relationship Type="http://schemas.openxmlformats.org/officeDocument/2006/relationships/slide" Target="/ppt/slides/slide3.xml" Id="R18bdd25767594430" /><Relationship Type="http://schemas.openxmlformats.org/officeDocument/2006/relationships/slide" Target="/ppt/slides/slide4.xml" Id="Rc224412b597e4026" /><Relationship Type="http://schemas.openxmlformats.org/officeDocument/2006/relationships/slide" Target="/ppt/slides/slide5.xml" Id="R96d69f5d6faa4628" /><Relationship Type="http://schemas.openxmlformats.org/officeDocument/2006/relationships/slide" Target="/ppt/slides/slide6.xml" Id="Rdcfd0f12d6254d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127cf2416c4b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8cc535488486c" /><Relationship Type="http://schemas.openxmlformats.org/officeDocument/2006/relationships/theme" Target="/ppt/slideMasters/theme/theme1.xml" Id="Rbf80f79a87d74a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78cc53548848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8acb324ec44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b4edc5dd14d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7f714e6f044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f54d93b6ee43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f0155fa54a46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aa1c887c9840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LANDBRUKSSAMVIRKE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LANDBRUKSSAMVIRKE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26 851 667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2 086 754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3 024 404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16 175 524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29 250 575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Hollendergata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05 47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post@landbruk.no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www.landbruk.no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970 142 711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</a:t>
            </a:r>
          </a:p>
        </p:txBody>
      </p:sp>
    </p:spTree>
  </p:cSld>
  <p:clrMapOvr>
    <a:masterClrMapping xmlns:a="http://schemas.openxmlformats.org/drawingml/2006/main"/>
  </p:clrMapOvr>
</p:sld>
</file>