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051f5f39464b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70d2d916744fe0"/>
  </p:sldMasterIdLst>
  <p:sldIdLst>
    <p:sldId xmlns:r="http://schemas.openxmlformats.org/officeDocument/2006/relationships" id="256" r:id="R21be361d227b4b65"/>
    <p:sldId xmlns:r="http://schemas.openxmlformats.org/officeDocument/2006/relationships" id="257" r:id="Rc1efc623897b44ab"/>
    <p:sldId xmlns:r="http://schemas.openxmlformats.org/officeDocument/2006/relationships" id="258" r:id="Rfe9c8a7f21bd47d7"/>
    <p:sldId xmlns:r="http://schemas.openxmlformats.org/officeDocument/2006/relationships" id="259" r:id="Rf315c9ef0e0a486e"/>
    <p:sldId xmlns:r="http://schemas.openxmlformats.org/officeDocument/2006/relationships" id="260" r:id="R5e06e0e30d7348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70d2d916744fe0" /><Relationship Type="http://schemas.openxmlformats.org/officeDocument/2006/relationships/slide" Target="/ppt/slides/slide1.xml" Id="R21be361d227b4b65" /><Relationship Type="http://schemas.openxmlformats.org/officeDocument/2006/relationships/slide" Target="/ppt/slides/slide2.xml" Id="Rc1efc623897b44ab" /><Relationship Type="http://schemas.openxmlformats.org/officeDocument/2006/relationships/slide" Target="/ppt/slides/slide3.xml" Id="Rfe9c8a7f21bd47d7" /><Relationship Type="http://schemas.openxmlformats.org/officeDocument/2006/relationships/slide" Target="/ppt/slides/slide4.xml" Id="Rf315c9ef0e0a486e" /><Relationship Type="http://schemas.openxmlformats.org/officeDocument/2006/relationships/slide" Target="/ppt/slides/slide5.xml" Id="R5e06e0e30d7348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e7c8b23e5c4b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d02d9e26c4d7e" /><Relationship Type="http://schemas.openxmlformats.org/officeDocument/2006/relationships/theme" Target="/ppt/slideMasters/theme/theme1.xml" Id="Rdae1e5f896b644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8d02d9e26c4d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16146f0ff4b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bcfc670374e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3ce96bcb743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802cf070e42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abe79a68c4c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SIVILARKITEKT NINA STOKSET NILSEN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SIVILARKITEKT NINA STOKSET NILSEN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SIVILARKITEKT NINA STOKSET NILSEN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SIVILARKITEKT NINA STOKSET NILSEN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SIVILARKITEKT NINA STOKSET NILSEN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SIVILARKITEKT NINA STOKSET NILSEN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Holbergs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970 146 342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SIVILARKITEKT NINA STOKSET NILSEN</a:t>
            </a:r>
          </a:p>
        </p:txBody>
      </p:sp>
    </p:spTree>
  </p:cSld>
  <p:clrMapOvr>
    <a:masterClrMapping xmlns:a="http://schemas.openxmlformats.org/drawingml/2006/main"/>
  </p:clrMapOvr>
</p:sld>
</file>