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d8428b7aa40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592668f6a4ace"/>
  </p:sldMasterIdLst>
  <p:sldIdLst>
    <p:sldId xmlns:r="http://schemas.openxmlformats.org/officeDocument/2006/relationships" id="256" r:id="Ra414c34ae3a740d2"/>
    <p:sldId xmlns:r="http://schemas.openxmlformats.org/officeDocument/2006/relationships" id="257" r:id="Rc358b1eb665a466a"/>
    <p:sldId xmlns:r="http://schemas.openxmlformats.org/officeDocument/2006/relationships" id="258" r:id="R98e76086d63d42c0"/>
    <p:sldId xmlns:r="http://schemas.openxmlformats.org/officeDocument/2006/relationships" id="259" r:id="R2ede3be936264023"/>
    <p:sldId xmlns:r="http://schemas.openxmlformats.org/officeDocument/2006/relationships" id="260" r:id="R178d10457be740df"/>
    <p:sldId xmlns:r="http://schemas.openxmlformats.org/officeDocument/2006/relationships" id="261" r:id="R131c852df1a546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592668f6a4ace" /><Relationship Type="http://schemas.openxmlformats.org/officeDocument/2006/relationships/slide" Target="/ppt/slides/slide1.xml" Id="Ra414c34ae3a740d2" /><Relationship Type="http://schemas.openxmlformats.org/officeDocument/2006/relationships/slide" Target="/ppt/slides/slide2.xml" Id="Rc358b1eb665a466a" /><Relationship Type="http://schemas.openxmlformats.org/officeDocument/2006/relationships/slide" Target="/ppt/slides/slide3.xml" Id="R98e76086d63d42c0" /><Relationship Type="http://schemas.openxmlformats.org/officeDocument/2006/relationships/slide" Target="/ppt/slides/slide4.xml" Id="R2ede3be936264023" /><Relationship Type="http://schemas.openxmlformats.org/officeDocument/2006/relationships/slide" Target="/ppt/slides/slide5.xml" Id="R178d10457be740df" /><Relationship Type="http://schemas.openxmlformats.org/officeDocument/2006/relationships/slide" Target="/ppt/slides/slide6.xml" Id="R131c852df1a546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defc3d5334c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ef28cf82c41c9" /><Relationship Type="http://schemas.openxmlformats.org/officeDocument/2006/relationships/theme" Target="/ppt/slideMasters/theme/theme1.xml" Id="R651163901ae1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ef28cf82c41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8dfb3223d43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4cf97a973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2598fa8074d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009f160dc4b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764092bc94e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a49731c840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