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a57cc8e9e04d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1c0db813447ca"/>
  </p:sldMasterIdLst>
  <p:sldIdLst>
    <p:sldId xmlns:r="http://schemas.openxmlformats.org/officeDocument/2006/relationships" id="256" r:id="R9f397845cef044a3"/>
    <p:sldId xmlns:r="http://schemas.openxmlformats.org/officeDocument/2006/relationships" id="257" r:id="R0a74f582ea0c4072"/>
    <p:sldId xmlns:r="http://schemas.openxmlformats.org/officeDocument/2006/relationships" id="258" r:id="Ra65f5ba7c01e430d"/>
    <p:sldId xmlns:r="http://schemas.openxmlformats.org/officeDocument/2006/relationships" id="259" r:id="R857c4e3083924dd2"/>
    <p:sldId xmlns:r="http://schemas.openxmlformats.org/officeDocument/2006/relationships" id="260" r:id="Rdcc3677faa534f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1c0db813447ca" /><Relationship Type="http://schemas.openxmlformats.org/officeDocument/2006/relationships/slide" Target="/ppt/slides/slide1.xml" Id="R9f397845cef044a3" /><Relationship Type="http://schemas.openxmlformats.org/officeDocument/2006/relationships/slide" Target="/ppt/slides/slide2.xml" Id="R0a74f582ea0c4072" /><Relationship Type="http://schemas.openxmlformats.org/officeDocument/2006/relationships/slide" Target="/ppt/slides/slide3.xml" Id="Ra65f5ba7c01e430d" /><Relationship Type="http://schemas.openxmlformats.org/officeDocument/2006/relationships/slide" Target="/ppt/slides/slide4.xml" Id="R857c4e3083924dd2" /><Relationship Type="http://schemas.openxmlformats.org/officeDocument/2006/relationships/slide" Target="/ppt/slides/slide5.xml" Id="Rdcc3677faa534f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a5a2abd30943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7e3b8e9414013" /><Relationship Type="http://schemas.openxmlformats.org/officeDocument/2006/relationships/theme" Target="/ppt/slideMasters/theme/theme1.xml" Id="Rdd171a650eda4e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a7e3b8e94140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1dfa1732e48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c8485406f4d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28a64afd54f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a6b15c61948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dc516aff145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EDVARDSEN KNUT 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KNUT ING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66901285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