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d836aec4f1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6bbadd0b9f4b46"/>
  </p:sldMasterIdLst>
  <p:sldIdLst>
    <p:sldId xmlns:r="http://schemas.openxmlformats.org/officeDocument/2006/relationships" id="256" r:id="Rb98fc7328e114d35"/>
    <p:sldId xmlns:r="http://schemas.openxmlformats.org/officeDocument/2006/relationships" id="257" r:id="Rb92183ad53bc443f"/>
    <p:sldId xmlns:r="http://schemas.openxmlformats.org/officeDocument/2006/relationships" id="258" r:id="R246a2c5342a9428f"/>
    <p:sldId xmlns:r="http://schemas.openxmlformats.org/officeDocument/2006/relationships" id="259" r:id="Re0a00c03d32a4e0d"/>
    <p:sldId xmlns:r="http://schemas.openxmlformats.org/officeDocument/2006/relationships" id="260" r:id="R587b2dad7b574ba8"/>
    <p:sldId xmlns:r="http://schemas.openxmlformats.org/officeDocument/2006/relationships" id="261" r:id="R3e7fed2dbb13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bbadd0b9f4b46" /><Relationship Type="http://schemas.openxmlformats.org/officeDocument/2006/relationships/slide" Target="/ppt/slides/slide1.xml" Id="Rb98fc7328e114d35" /><Relationship Type="http://schemas.openxmlformats.org/officeDocument/2006/relationships/slide" Target="/ppt/slides/slide2.xml" Id="Rb92183ad53bc443f" /><Relationship Type="http://schemas.openxmlformats.org/officeDocument/2006/relationships/slide" Target="/ppt/slides/slide3.xml" Id="R246a2c5342a9428f" /><Relationship Type="http://schemas.openxmlformats.org/officeDocument/2006/relationships/slide" Target="/ppt/slides/slide4.xml" Id="Re0a00c03d32a4e0d" /><Relationship Type="http://schemas.openxmlformats.org/officeDocument/2006/relationships/slide" Target="/ppt/slides/slide5.xml" Id="R587b2dad7b574ba8" /><Relationship Type="http://schemas.openxmlformats.org/officeDocument/2006/relationships/slide" Target="/ppt/slides/slide6.xml" Id="R3e7fed2dbb13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bd39d96f44b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db37d23304630" /><Relationship Type="http://schemas.openxmlformats.org/officeDocument/2006/relationships/theme" Target="/ppt/slideMasters/theme/theme1.xml" Id="Re5eb1608d8b8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db37d2330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29374b39443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7b1e9d08847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7934b10de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8867d86a7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3e2bcb9f54e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731df433e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