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6512da7af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34170600b4860"/>
  </p:sldMasterIdLst>
  <p:sldIdLst>
    <p:sldId xmlns:r="http://schemas.openxmlformats.org/officeDocument/2006/relationships" id="256" r:id="R1b56033d3040434c"/>
    <p:sldId xmlns:r="http://schemas.openxmlformats.org/officeDocument/2006/relationships" id="257" r:id="Rd1b08763bb004a54"/>
    <p:sldId xmlns:r="http://schemas.openxmlformats.org/officeDocument/2006/relationships" id="258" r:id="R615756a1bd124fc4"/>
    <p:sldId xmlns:r="http://schemas.openxmlformats.org/officeDocument/2006/relationships" id="259" r:id="Ra24829d09b614c42"/>
    <p:sldId xmlns:r="http://schemas.openxmlformats.org/officeDocument/2006/relationships" id="260" r:id="R748dc94d1d554c4e"/>
    <p:sldId xmlns:r="http://schemas.openxmlformats.org/officeDocument/2006/relationships" id="261" r:id="Rde841d9a07d5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34170600b4860" /><Relationship Type="http://schemas.openxmlformats.org/officeDocument/2006/relationships/slide" Target="/ppt/slides/slide1.xml" Id="R1b56033d3040434c" /><Relationship Type="http://schemas.openxmlformats.org/officeDocument/2006/relationships/slide" Target="/ppt/slides/slide2.xml" Id="Rd1b08763bb004a54" /><Relationship Type="http://schemas.openxmlformats.org/officeDocument/2006/relationships/slide" Target="/ppt/slides/slide3.xml" Id="R615756a1bd124fc4" /><Relationship Type="http://schemas.openxmlformats.org/officeDocument/2006/relationships/slide" Target="/ppt/slides/slide4.xml" Id="Ra24829d09b614c42" /><Relationship Type="http://schemas.openxmlformats.org/officeDocument/2006/relationships/slide" Target="/ppt/slides/slide5.xml" Id="R748dc94d1d554c4e" /><Relationship Type="http://schemas.openxmlformats.org/officeDocument/2006/relationships/slide" Target="/ppt/slides/slide6.xml" Id="Rde841d9a07d5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2772d9530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0044b28e24a37" /><Relationship Type="http://schemas.openxmlformats.org/officeDocument/2006/relationships/theme" Target="/ppt/slideMasters/theme/theme1.xml" Id="R38d8ae26ab09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e0044b28e2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363c9a9d6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40947bd9f45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6cb4516a8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c3d80f901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87944fe394d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dda30d882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4 318 489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