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4e66b3740948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ead981e2d24ff9"/>
  </p:sldMasterIdLst>
  <p:sldIdLst>
    <p:sldId xmlns:r="http://schemas.openxmlformats.org/officeDocument/2006/relationships" id="256" r:id="Re4f51822a297433d"/>
    <p:sldId xmlns:r="http://schemas.openxmlformats.org/officeDocument/2006/relationships" id="257" r:id="Rf95f4e3ec85c4bb1"/>
    <p:sldId xmlns:r="http://schemas.openxmlformats.org/officeDocument/2006/relationships" id="258" r:id="R824aaa9f43b14320"/>
    <p:sldId xmlns:r="http://schemas.openxmlformats.org/officeDocument/2006/relationships" id="259" r:id="R473e70900fd44eec"/>
    <p:sldId xmlns:r="http://schemas.openxmlformats.org/officeDocument/2006/relationships" id="260" r:id="R13faf5f43a8048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ead981e2d24ff9" /><Relationship Type="http://schemas.openxmlformats.org/officeDocument/2006/relationships/slide" Target="/ppt/slides/slide1.xml" Id="Re4f51822a297433d" /><Relationship Type="http://schemas.openxmlformats.org/officeDocument/2006/relationships/slide" Target="/ppt/slides/slide2.xml" Id="Rf95f4e3ec85c4bb1" /><Relationship Type="http://schemas.openxmlformats.org/officeDocument/2006/relationships/slide" Target="/ppt/slides/slide3.xml" Id="R824aaa9f43b14320" /><Relationship Type="http://schemas.openxmlformats.org/officeDocument/2006/relationships/slide" Target="/ppt/slides/slide4.xml" Id="R473e70900fd44eec" /><Relationship Type="http://schemas.openxmlformats.org/officeDocument/2006/relationships/slide" Target="/ppt/slides/slide5.xml" Id="R13faf5f43a8048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4773139f884f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69abb250c4ef1" /><Relationship Type="http://schemas.openxmlformats.org/officeDocument/2006/relationships/theme" Target="/ppt/slideMasters/theme/theme1.xml" Id="R23d5eaee51bd4f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a69abb250c4e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8ecbb18e94f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a6559ae104f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a4f8f585843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cf803c1cc4f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5741ebfa34d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ØISTEIN ASK ANDERSEN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ØISTEIN ASK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ØISTEIN ASK ANDERSEN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ØISTEIN ASK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ØISTEIN ASK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ØISTEIN ASK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Galsrødveien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3220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oaa@oaa.no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oaa.no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970 335 633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ØISTEIN ASK ANDERSEN</a:t>
            </a:r>
          </a:p>
        </p:txBody>
      </p:sp>
    </p:spTree>
  </p:cSld>
  <p:clrMapOvr>
    <a:masterClrMapping xmlns:a="http://schemas.openxmlformats.org/drawingml/2006/main"/>
  </p:clrMapOvr>
</p:sld>
</file>