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b8eb0d28fa48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779e282a594cb3"/>
  </p:sldMasterIdLst>
  <p:sldIdLst>
    <p:sldId xmlns:r="http://schemas.openxmlformats.org/officeDocument/2006/relationships" id="256" r:id="R43bfbc4318374090"/>
    <p:sldId xmlns:r="http://schemas.openxmlformats.org/officeDocument/2006/relationships" id="257" r:id="R33cb17eb9e0342a0"/>
    <p:sldId xmlns:r="http://schemas.openxmlformats.org/officeDocument/2006/relationships" id="258" r:id="R4ec1a7f8f6be43db"/>
    <p:sldId xmlns:r="http://schemas.openxmlformats.org/officeDocument/2006/relationships" id="259" r:id="Rb679fdf14e984c9b"/>
    <p:sldId xmlns:r="http://schemas.openxmlformats.org/officeDocument/2006/relationships" id="260" r:id="R3a48bf82e98048b8"/>
    <p:sldId xmlns:r="http://schemas.openxmlformats.org/officeDocument/2006/relationships" id="261" r:id="R3c6e1d4d11354f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779e282a594cb3" /><Relationship Type="http://schemas.openxmlformats.org/officeDocument/2006/relationships/slide" Target="/ppt/slides/slide1.xml" Id="R43bfbc4318374090" /><Relationship Type="http://schemas.openxmlformats.org/officeDocument/2006/relationships/slide" Target="/ppt/slides/slide2.xml" Id="R33cb17eb9e0342a0" /><Relationship Type="http://schemas.openxmlformats.org/officeDocument/2006/relationships/slide" Target="/ppt/slides/slide3.xml" Id="R4ec1a7f8f6be43db" /><Relationship Type="http://schemas.openxmlformats.org/officeDocument/2006/relationships/slide" Target="/ppt/slides/slide4.xml" Id="Rb679fdf14e984c9b" /><Relationship Type="http://schemas.openxmlformats.org/officeDocument/2006/relationships/slide" Target="/ppt/slides/slide5.xml" Id="R3a48bf82e98048b8" /><Relationship Type="http://schemas.openxmlformats.org/officeDocument/2006/relationships/slide" Target="/ppt/slides/slide6.xml" Id="R3c6e1d4d11354f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be30d5bf3644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45aeab9f64c52" /><Relationship Type="http://schemas.openxmlformats.org/officeDocument/2006/relationships/theme" Target="/ppt/slideMasters/theme/theme1.xml" Id="R365975de1ae340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645aeab9f64c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446b2f36040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187b4e51e4c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5f79645374f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119e9f21c43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d6cd804144f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e3c7d446a42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NORDVIKS REGNSKAPSKONTOR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NORDVIKS REGNSKAPSKONTOR ble etablert [år] og holder til i Valnesfjord.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2 323 907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1 613 412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1 606 552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153 869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Valnesfjordveien 117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8215 Valnesfjord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075649027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970 355 448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