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858803127141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9381ff54e84e59"/>
  </p:sldMasterIdLst>
  <p:sldIdLst>
    <p:sldId xmlns:r="http://schemas.openxmlformats.org/officeDocument/2006/relationships" id="256" r:id="R315846379fe94c73"/>
    <p:sldId xmlns:r="http://schemas.openxmlformats.org/officeDocument/2006/relationships" id="257" r:id="R19f27a7aa49b4818"/>
    <p:sldId xmlns:r="http://schemas.openxmlformats.org/officeDocument/2006/relationships" id="258" r:id="Rb871be613ae5425d"/>
    <p:sldId xmlns:r="http://schemas.openxmlformats.org/officeDocument/2006/relationships" id="259" r:id="Rd6dcd5f275d14cce"/>
    <p:sldId xmlns:r="http://schemas.openxmlformats.org/officeDocument/2006/relationships" id="260" r:id="R6356f7e109064e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9381ff54e84e59" /><Relationship Type="http://schemas.openxmlformats.org/officeDocument/2006/relationships/slide" Target="/ppt/slides/slide1.xml" Id="R315846379fe94c73" /><Relationship Type="http://schemas.openxmlformats.org/officeDocument/2006/relationships/slide" Target="/ppt/slides/slide2.xml" Id="R19f27a7aa49b4818" /><Relationship Type="http://schemas.openxmlformats.org/officeDocument/2006/relationships/slide" Target="/ppt/slides/slide3.xml" Id="Rb871be613ae5425d" /><Relationship Type="http://schemas.openxmlformats.org/officeDocument/2006/relationships/slide" Target="/ppt/slides/slide4.xml" Id="Rd6dcd5f275d14cce" /><Relationship Type="http://schemas.openxmlformats.org/officeDocument/2006/relationships/slide" Target="/ppt/slides/slide5.xml" Id="R6356f7e109064e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a717f60eb7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0cfa88297447e" /><Relationship Type="http://schemas.openxmlformats.org/officeDocument/2006/relationships/theme" Target="/ppt/slideMasters/theme/theme1.xml" Id="R0f4a2b81672740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c0cfa8829744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9efc96932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6eb85275f42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79bc14e9141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616d9b8534e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cec25144749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EINAR LINDANGER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LINDANGER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86 25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elindang@onlin.no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970 360 417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EINAR LINDANGER</a:t>
            </a:r>
          </a:p>
        </p:txBody>
      </p:sp>
    </p:spTree>
  </p:cSld>
  <p:clrMapOvr>
    <a:masterClrMapping xmlns:a="http://schemas.openxmlformats.org/drawingml/2006/main"/>
  </p:clrMapOvr>
</p:sld>
</file>