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d9a0b8235b49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8c74dfe2024074"/>
  </p:sldMasterIdLst>
  <p:sldIdLst>
    <p:sldId xmlns:r="http://schemas.openxmlformats.org/officeDocument/2006/relationships" id="256" r:id="Rcffc2b6a30fa44bc"/>
    <p:sldId xmlns:r="http://schemas.openxmlformats.org/officeDocument/2006/relationships" id="257" r:id="R57ed18ab8fa7494c"/>
    <p:sldId xmlns:r="http://schemas.openxmlformats.org/officeDocument/2006/relationships" id="258" r:id="R4a2008ca7ab340e0"/>
    <p:sldId xmlns:r="http://schemas.openxmlformats.org/officeDocument/2006/relationships" id="259" r:id="Re4b0c5cdb352461e"/>
    <p:sldId xmlns:r="http://schemas.openxmlformats.org/officeDocument/2006/relationships" id="260" r:id="R18cc6bba022149f7"/>
    <p:sldId xmlns:r="http://schemas.openxmlformats.org/officeDocument/2006/relationships" id="261" r:id="R427263e8222246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8c74dfe2024074" /><Relationship Type="http://schemas.openxmlformats.org/officeDocument/2006/relationships/slide" Target="/ppt/slides/slide1.xml" Id="Rcffc2b6a30fa44bc" /><Relationship Type="http://schemas.openxmlformats.org/officeDocument/2006/relationships/slide" Target="/ppt/slides/slide2.xml" Id="R57ed18ab8fa7494c" /><Relationship Type="http://schemas.openxmlformats.org/officeDocument/2006/relationships/slide" Target="/ppt/slides/slide3.xml" Id="R4a2008ca7ab340e0" /><Relationship Type="http://schemas.openxmlformats.org/officeDocument/2006/relationships/slide" Target="/ppt/slides/slide4.xml" Id="Re4b0c5cdb352461e" /><Relationship Type="http://schemas.openxmlformats.org/officeDocument/2006/relationships/slide" Target="/ppt/slides/slide5.xml" Id="R18cc6bba022149f7" /><Relationship Type="http://schemas.openxmlformats.org/officeDocument/2006/relationships/slide" Target="/ppt/slides/slide6.xml" Id="R427263e8222246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9c1b84d8ef4b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4b4aab9d84200" /><Relationship Type="http://schemas.openxmlformats.org/officeDocument/2006/relationships/theme" Target="/ppt/slideMasters/theme/theme1.xml" Id="Re31201432a644a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54b4aab9d842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f9c26cc794b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cf56e1de64a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47748a90d4c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c78c40e2f43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ce15379d643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da0d8b42340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GOLTEN RØR OG MEKANISK VERKSTED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GOLTEN RØR OG MEKANISK VERKSTED ble etablert [år] og holder til i Glesvær.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5 047 730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319 719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295 215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−397 056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1 192 919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Goltavegen 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5381 Glesvær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31 78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ngolten@goltenror.no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970 384 049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