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b2d860e28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4a1bc61a14ce2"/>
  </p:sldMasterIdLst>
  <p:sldIdLst>
    <p:sldId xmlns:r="http://schemas.openxmlformats.org/officeDocument/2006/relationships" id="256" r:id="Rd818837ffbe54d05"/>
    <p:sldId xmlns:r="http://schemas.openxmlformats.org/officeDocument/2006/relationships" id="257" r:id="R36419ea068bd4310"/>
    <p:sldId xmlns:r="http://schemas.openxmlformats.org/officeDocument/2006/relationships" id="258" r:id="R9a358c55983f4b49"/>
    <p:sldId xmlns:r="http://schemas.openxmlformats.org/officeDocument/2006/relationships" id="259" r:id="R0c0d9dcc3930404d"/>
    <p:sldId xmlns:r="http://schemas.openxmlformats.org/officeDocument/2006/relationships" id="260" r:id="R7884af0dd0a34183"/>
    <p:sldId xmlns:r="http://schemas.openxmlformats.org/officeDocument/2006/relationships" id="261" r:id="Rc8cf40d855d84fe3"/>
    <p:sldId xmlns:r="http://schemas.openxmlformats.org/officeDocument/2006/relationships" id="262" r:id="R1bbc416ace78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4a1bc61a14ce2" /><Relationship Type="http://schemas.openxmlformats.org/officeDocument/2006/relationships/slide" Target="/ppt/slides/slide1.xml" Id="Rd818837ffbe54d05" /><Relationship Type="http://schemas.openxmlformats.org/officeDocument/2006/relationships/slide" Target="/ppt/slides/slide2.xml" Id="R36419ea068bd4310" /><Relationship Type="http://schemas.openxmlformats.org/officeDocument/2006/relationships/slide" Target="/ppt/slides/slide3.xml" Id="R9a358c55983f4b49" /><Relationship Type="http://schemas.openxmlformats.org/officeDocument/2006/relationships/slide" Target="/ppt/slides/slide4.xml" Id="R0c0d9dcc3930404d" /><Relationship Type="http://schemas.openxmlformats.org/officeDocument/2006/relationships/slide" Target="/ppt/slides/slide5.xml" Id="R7884af0dd0a34183" /><Relationship Type="http://schemas.openxmlformats.org/officeDocument/2006/relationships/slide" Target="/ppt/slides/slide6.xml" Id="Rc8cf40d855d84fe3" /><Relationship Type="http://schemas.openxmlformats.org/officeDocument/2006/relationships/slide" Target="/ppt/slides/slide7.xml" Id="R1bbc416ace78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e465bff054e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9ee218be1414d" /><Relationship Type="http://schemas.openxmlformats.org/officeDocument/2006/relationships/theme" Target="/ppt/slideMasters/theme/theme1.xml" Id="Re98a008972cb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9ee218be1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afdf0e4f4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39dbbb138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b2b396dcd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4307b5d92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5b5a4363a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6731859e5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41edc5b80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PLASTINDUSTRI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PLASTINDUSTRI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1 347 517 688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32 031 327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21 423 893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54 578 678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257 323 795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 42177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970 890 513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PLASTINDUSTRI AS</a:t>
            </a:r>
          </a:p>
        </p:txBody>
      </p:sp>
    </p:spTree>
  </p:cSld>
  <p:clrMapOvr>
    <a:masterClrMapping xmlns:a="http://schemas.openxmlformats.org/drawingml/2006/main"/>
  </p:clrMapOvr>
</p:sld>
</file>