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71c2a5012e84de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a79a76c4b254257"/>
  </p:sldMasterIdLst>
  <p:sldIdLst>
    <p:sldId xmlns:r="http://schemas.openxmlformats.org/officeDocument/2006/relationships" id="256" r:id="R1bec63f2a0354793"/>
    <p:sldId xmlns:r="http://schemas.openxmlformats.org/officeDocument/2006/relationships" id="257" r:id="Rc60d991ee6984e27"/>
    <p:sldId xmlns:r="http://schemas.openxmlformats.org/officeDocument/2006/relationships" id="258" r:id="R098a165dfa534c73"/>
    <p:sldId xmlns:r="http://schemas.openxmlformats.org/officeDocument/2006/relationships" id="259" r:id="Rdcb485288a564f18"/>
    <p:sldId xmlns:r="http://schemas.openxmlformats.org/officeDocument/2006/relationships" id="260" r:id="Rdb5241e0755c4bce"/>
    <p:sldId xmlns:r="http://schemas.openxmlformats.org/officeDocument/2006/relationships" id="261" r:id="Rdffab046e25849d5"/>
    <p:sldId xmlns:r="http://schemas.openxmlformats.org/officeDocument/2006/relationships" id="262" r:id="R0e18bc31237c4f1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a79a76c4b254257" /><Relationship Type="http://schemas.openxmlformats.org/officeDocument/2006/relationships/slide" Target="/ppt/slides/slide1.xml" Id="R1bec63f2a0354793" /><Relationship Type="http://schemas.openxmlformats.org/officeDocument/2006/relationships/slide" Target="/ppt/slides/slide2.xml" Id="Rc60d991ee6984e27" /><Relationship Type="http://schemas.openxmlformats.org/officeDocument/2006/relationships/slide" Target="/ppt/slides/slide3.xml" Id="R098a165dfa534c73" /><Relationship Type="http://schemas.openxmlformats.org/officeDocument/2006/relationships/slide" Target="/ppt/slides/slide4.xml" Id="Rdcb485288a564f18" /><Relationship Type="http://schemas.openxmlformats.org/officeDocument/2006/relationships/slide" Target="/ppt/slides/slide5.xml" Id="Rdb5241e0755c4bce" /><Relationship Type="http://schemas.openxmlformats.org/officeDocument/2006/relationships/slide" Target="/ppt/slides/slide6.xml" Id="Rdffab046e25849d5" /><Relationship Type="http://schemas.openxmlformats.org/officeDocument/2006/relationships/slide" Target="/ppt/slides/slide7.xml" Id="R0e18bc31237c4f1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29b3bcdc5d2465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d3bad27d744622" /><Relationship Type="http://schemas.openxmlformats.org/officeDocument/2006/relationships/theme" Target="/ppt/slideMasters/theme/theme1.xml" Id="R88bd930eb744470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dd3bad27d74462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ad0d5dbc81401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5e2ee38a91432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b86dbbaefb4b9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6d090d5ef8461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c52d171864455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266a6a03054a6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c612c2503f404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ENERGIMA ING. OH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ENERGIMA ING. OH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ENERGIMA ING. OH AS ble etablert [år] og holder til i Brumunddal.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ENERGIMA ING. OH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ENERGIMA ING. OH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ENERGIMA ING. OH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87 808 277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3 782 603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3 086 223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6 946 752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25 300 439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ENERGIMA ING. OH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ENERGIMA HOLDING AS  –  85,0 %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BJØRKLUND ROALD ARNE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KULDETEKNIKEREN AS  –  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ENERGIMA ING. OH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Tiurvegen 24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2380 Brumunddal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62 34 20 55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970 894 136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ENERGIMA ING. OH AS</a:t>
            </a:r>
          </a:p>
        </p:txBody>
      </p:sp>
    </p:spTree>
  </p:cSld>
  <p:clrMapOvr>
    <a:masterClrMapping xmlns:a="http://schemas.openxmlformats.org/drawingml/2006/main"/>
  </p:clrMapOvr>
</p:sld>
</file>