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74ef12888744be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ff61e80c99b4dbf"/>
  </p:sldMasterIdLst>
  <p:sldIdLst>
    <p:sldId xmlns:r="http://schemas.openxmlformats.org/officeDocument/2006/relationships" id="256" r:id="R6221a444507c4ace"/>
    <p:sldId xmlns:r="http://schemas.openxmlformats.org/officeDocument/2006/relationships" id="257" r:id="R5f9dd6e279f64d6a"/>
    <p:sldId xmlns:r="http://schemas.openxmlformats.org/officeDocument/2006/relationships" id="258" r:id="R1bebc93140ab4815"/>
    <p:sldId xmlns:r="http://schemas.openxmlformats.org/officeDocument/2006/relationships" id="259" r:id="Rd50de8cccbc34c11"/>
    <p:sldId xmlns:r="http://schemas.openxmlformats.org/officeDocument/2006/relationships" id="260" r:id="Rb450bba10f4c4eb9"/>
    <p:sldId xmlns:r="http://schemas.openxmlformats.org/officeDocument/2006/relationships" id="261" r:id="Rfd5681d0537f43b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f61e80c99b4dbf" /><Relationship Type="http://schemas.openxmlformats.org/officeDocument/2006/relationships/slide" Target="/ppt/slides/slide1.xml" Id="R6221a444507c4ace" /><Relationship Type="http://schemas.openxmlformats.org/officeDocument/2006/relationships/slide" Target="/ppt/slides/slide2.xml" Id="R5f9dd6e279f64d6a" /><Relationship Type="http://schemas.openxmlformats.org/officeDocument/2006/relationships/slide" Target="/ppt/slides/slide3.xml" Id="R1bebc93140ab4815" /><Relationship Type="http://schemas.openxmlformats.org/officeDocument/2006/relationships/slide" Target="/ppt/slides/slide4.xml" Id="Rd50de8cccbc34c11" /><Relationship Type="http://schemas.openxmlformats.org/officeDocument/2006/relationships/slide" Target="/ppt/slides/slide5.xml" Id="Rb450bba10f4c4eb9" /><Relationship Type="http://schemas.openxmlformats.org/officeDocument/2006/relationships/slide" Target="/ppt/slides/slide6.xml" Id="Rfd5681d0537f43b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7aa1850466452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53787078384c4d" /><Relationship Type="http://schemas.openxmlformats.org/officeDocument/2006/relationships/theme" Target="/ppt/slideMasters/theme/theme1.xml" Id="R01278110b8ba4a4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253787078384c4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7ab45e7ba74c9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4bc7e5c4d848b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1095396b7e48c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c7f9d289fc4bf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9878eee119418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da07020cc7410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AUTONOR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AUTONOR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AUTONOR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AUTONOR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AUTONOR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AUTONOR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−3 781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−3 780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−446 161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AUTONOR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970 895 671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AUTONOR AS</a:t>
            </a:r>
          </a:p>
        </p:txBody>
      </p:sp>
    </p:spTree>
  </p:cSld>
  <p:clrMapOvr>
    <a:masterClrMapping xmlns:a="http://schemas.openxmlformats.org/drawingml/2006/main"/>
  </p:clrMapOvr>
</p:sld>
</file>