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4eb1d1202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54a59292bf4552"/>
  </p:sldMasterIdLst>
  <p:sldIdLst>
    <p:sldId xmlns:r="http://schemas.openxmlformats.org/officeDocument/2006/relationships" id="256" r:id="Raf795e49f7db461a"/>
    <p:sldId xmlns:r="http://schemas.openxmlformats.org/officeDocument/2006/relationships" id="257" r:id="Rbea81fc940294127"/>
    <p:sldId xmlns:r="http://schemas.openxmlformats.org/officeDocument/2006/relationships" id="258" r:id="Rca076d646c9b47cc"/>
    <p:sldId xmlns:r="http://schemas.openxmlformats.org/officeDocument/2006/relationships" id="259" r:id="R7241589b917a4d08"/>
    <p:sldId xmlns:r="http://schemas.openxmlformats.org/officeDocument/2006/relationships" id="260" r:id="R2bc81cb97b044869"/>
    <p:sldId xmlns:r="http://schemas.openxmlformats.org/officeDocument/2006/relationships" id="261" r:id="R569d6a3239a84444"/>
    <p:sldId xmlns:r="http://schemas.openxmlformats.org/officeDocument/2006/relationships" id="262" r:id="R51c8f0315d72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4a59292bf4552" /><Relationship Type="http://schemas.openxmlformats.org/officeDocument/2006/relationships/slide" Target="/ppt/slides/slide1.xml" Id="Raf795e49f7db461a" /><Relationship Type="http://schemas.openxmlformats.org/officeDocument/2006/relationships/slide" Target="/ppt/slides/slide2.xml" Id="Rbea81fc940294127" /><Relationship Type="http://schemas.openxmlformats.org/officeDocument/2006/relationships/slide" Target="/ppt/slides/slide3.xml" Id="Rca076d646c9b47cc" /><Relationship Type="http://schemas.openxmlformats.org/officeDocument/2006/relationships/slide" Target="/ppt/slides/slide4.xml" Id="R7241589b917a4d08" /><Relationship Type="http://schemas.openxmlformats.org/officeDocument/2006/relationships/slide" Target="/ppt/slides/slide5.xml" Id="R2bc81cb97b044869" /><Relationship Type="http://schemas.openxmlformats.org/officeDocument/2006/relationships/slide" Target="/ppt/slides/slide6.xml" Id="R569d6a3239a84444" /><Relationship Type="http://schemas.openxmlformats.org/officeDocument/2006/relationships/slide" Target="/ppt/slides/slide7.xml" Id="R51c8f0315d72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66e4f77f245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fbc950cf146f5" /><Relationship Type="http://schemas.openxmlformats.org/officeDocument/2006/relationships/theme" Target="/ppt/slideMasters/theme/theme1.xml" Id="Rf410d6bedf53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fbc950cf146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b9b58d4ed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da6ca3e77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18b5ed454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657bfdf48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e89aa4416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e3a1614194f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425373734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ENTER REVISJON NORD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ENTER REVISJON NORD NORGE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1 127 034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1 527 034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JAT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H LUND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TORBERGSEN JON ARNE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NINA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Asbjørn Selsbanes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00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firmapost@berg-hammervik.no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970 904 492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ENTER REVISJON NORD NORGE AS</a:t>
            </a:r>
          </a:p>
        </p:txBody>
      </p:sp>
    </p:spTree>
  </p:cSld>
  <p:clrMapOvr>
    <a:masterClrMapping xmlns:a="http://schemas.openxmlformats.org/drawingml/2006/main"/>
  </p:clrMapOvr>
</p:sld>
</file>