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a48c6ef62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7801f0bcb40ea"/>
  </p:sldMasterIdLst>
  <p:sldIdLst>
    <p:sldId xmlns:r="http://schemas.openxmlformats.org/officeDocument/2006/relationships" id="256" r:id="R12975c86c2dc4e86"/>
    <p:sldId xmlns:r="http://schemas.openxmlformats.org/officeDocument/2006/relationships" id="257" r:id="Rf8bbe5fbc6fc4a58"/>
    <p:sldId xmlns:r="http://schemas.openxmlformats.org/officeDocument/2006/relationships" id="258" r:id="R5978afae57934c53"/>
    <p:sldId xmlns:r="http://schemas.openxmlformats.org/officeDocument/2006/relationships" id="259" r:id="Rb3dd69b15c994adb"/>
    <p:sldId xmlns:r="http://schemas.openxmlformats.org/officeDocument/2006/relationships" id="260" r:id="R676c66e1d8194cd2"/>
    <p:sldId xmlns:r="http://schemas.openxmlformats.org/officeDocument/2006/relationships" id="261" r:id="Rff0d2953c253498e"/>
    <p:sldId xmlns:r="http://schemas.openxmlformats.org/officeDocument/2006/relationships" id="262" r:id="R04be08098c81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7801f0bcb40ea" /><Relationship Type="http://schemas.openxmlformats.org/officeDocument/2006/relationships/slide" Target="/ppt/slides/slide1.xml" Id="R12975c86c2dc4e86" /><Relationship Type="http://schemas.openxmlformats.org/officeDocument/2006/relationships/slide" Target="/ppt/slides/slide2.xml" Id="Rf8bbe5fbc6fc4a58" /><Relationship Type="http://schemas.openxmlformats.org/officeDocument/2006/relationships/slide" Target="/ppt/slides/slide3.xml" Id="R5978afae57934c53" /><Relationship Type="http://schemas.openxmlformats.org/officeDocument/2006/relationships/slide" Target="/ppt/slides/slide4.xml" Id="Rb3dd69b15c994adb" /><Relationship Type="http://schemas.openxmlformats.org/officeDocument/2006/relationships/slide" Target="/ppt/slides/slide5.xml" Id="R676c66e1d8194cd2" /><Relationship Type="http://schemas.openxmlformats.org/officeDocument/2006/relationships/slide" Target="/ppt/slides/slide6.xml" Id="Rff0d2953c253498e" /><Relationship Type="http://schemas.openxmlformats.org/officeDocument/2006/relationships/slide" Target="/ppt/slides/slide7.xml" Id="R04be08098c81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714aca982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00bf667544f90" /><Relationship Type="http://schemas.openxmlformats.org/officeDocument/2006/relationships/theme" Target="/ppt/slideMasters/theme/theme1.xml" Id="R8199dba3d6c4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00bf66754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1b225e912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755c4c9c8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69a1a73a44f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373124339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8ee8714d1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213f4c1474d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31fae493c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