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9343e571c48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d4630b9a3146c3"/>
  </p:sldMasterIdLst>
  <p:sldIdLst>
    <p:sldId xmlns:r="http://schemas.openxmlformats.org/officeDocument/2006/relationships" id="256" r:id="R9912e0f37ef84cc9"/>
    <p:sldId xmlns:r="http://schemas.openxmlformats.org/officeDocument/2006/relationships" id="257" r:id="Rb74cb3d31f964074"/>
    <p:sldId xmlns:r="http://schemas.openxmlformats.org/officeDocument/2006/relationships" id="258" r:id="R52836798f1614fbd"/>
    <p:sldId xmlns:r="http://schemas.openxmlformats.org/officeDocument/2006/relationships" id="259" r:id="Rd28012e34a9c4b4d"/>
    <p:sldId xmlns:r="http://schemas.openxmlformats.org/officeDocument/2006/relationships" id="260" r:id="Ra384ad14e6624a28"/>
    <p:sldId xmlns:r="http://schemas.openxmlformats.org/officeDocument/2006/relationships" id="261" r:id="Rac683e54421e41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d4630b9a3146c3" /><Relationship Type="http://schemas.openxmlformats.org/officeDocument/2006/relationships/slide" Target="/ppt/slides/slide1.xml" Id="R9912e0f37ef84cc9" /><Relationship Type="http://schemas.openxmlformats.org/officeDocument/2006/relationships/slide" Target="/ppt/slides/slide2.xml" Id="Rb74cb3d31f964074" /><Relationship Type="http://schemas.openxmlformats.org/officeDocument/2006/relationships/slide" Target="/ppt/slides/slide3.xml" Id="R52836798f1614fbd" /><Relationship Type="http://schemas.openxmlformats.org/officeDocument/2006/relationships/slide" Target="/ppt/slides/slide4.xml" Id="Rd28012e34a9c4b4d" /><Relationship Type="http://schemas.openxmlformats.org/officeDocument/2006/relationships/slide" Target="/ppt/slides/slide5.xml" Id="Ra384ad14e6624a28" /><Relationship Type="http://schemas.openxmlformats.org/officeDocument/2006/relationships/slide" Target="/ppt/slides/slide6.xml" Id="Rac683e54421e41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5b5cd5dbe442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9f6592449426f" /><Relationship Type="http://schemas.openxmlformats.org/officeDocument/2006/relationships/theme" Target="/ppt/slideMasters/theme/theme1.xml" Id="Ra1f74f17bf724b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9f659244942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a93db7ade41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f47a66ef8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64a265d8a49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b3819e5f9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753f6243c4e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5fbb7d43f4f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DALDORFF TANNHELSEKLINIKK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TANNHELSEKLINIKK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DALDORFF TANNHELSEKLINIKK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TANNHELSEKLINIKK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TANNHELSEKLINIKK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TANNHELSEKLINIKK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13 350 528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2 823 842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3 334 624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17 848 781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19 703 909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TANNHELSEKLINIKK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97 04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970 942 564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DALDORFF TANNHELSEKLINIKK AS</a:t>
            </a:r>
          </a:p>
        </p:txBody>
      </p:sp>
    </p:spTree>
  </p:cSld>
  <p:clrMapOvr>
    <a:masterClrMapping xmlns:a="http://schemas.openxmlformats.org/drawingml/2006/main"/>
  </p:clrMapOvr>
</p:sld>
</file>