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e48cc16b2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13d7990da46b2"/>
  </p:sldMasterIdLst>
  <p:sldIdLst>
    <p:sldId xmlns:r="http://schemas.openxmlformats.org/officeDocument/2006/relationships" id="256" r:id="Rbab3d0c2057644d4"/>
    <p:sldId xmlns:r="http://schemas.openxmlformats.org/officeDocument/2006/relationships" id="257" r:id="R1a514bf8c8f449c4"/>
    <p:sldId xmlns:r="http://schemas.openxmlformats.org/officeDocument/2006/relationships" id="258" r:id="R1b6dab5f0f984bd9"/>
    <p:sldId xmlns:r="http://schemas.openxmlformats.org/officeDocument/2006/relationships" id="259" r:id="Rf5c9d6a3f2e74454"/>
    <p:sldId xmlns:r="http://schemas.openxmlformats.org/officeDocument/2006/relationships" id="260" r:id="R4050326698cf44ff"/>
    <p:sldId xmlns:r="http://schemas.openxmlformats.org/officeDocument/2006/relationships" id="261" r:id="Rd930b2d0574a41aa"/>
    <p:sldId xmlns:r="http://schemas.openxmlformats.org/officeDocument/2006/relationships" id="262" r:id="Rdad171e48554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13d7990da46b2" /><Relationship Type="http://schemas.openxmlformats.org/officeDocument/2006/relationships/slide" Target="/ppt/slides/slide1.xml" Id="Rbab3d0c2057644d4" /><Relationship Type="http://schemas.openxmlformats.org/officeDocument/2006/relationships/slide" Target="/ppt/slides/slide2.xml" Id="R1a514bf8c8f449c4" /><Relationship Type="http://schemas.openxmlformats.org/officeDocument/2006/relationships/slide" Target="/ppt/slides/slide3.xml" Id="R1b6dab5f0f984bd9" /><Relationship Type="http://schemas.openxmlformats.org/officeDocument/2006/relationships/slide" Target="/ppt/slides/slide4.xml" Id="Rf5c9d6a3f2e74454" /><Relationship Type="http://schemas.openxmlformats.org/officeDocument/2006/relationships/slide" Target="/ppt/slides/slide5.xml" Id="R4050326698cf44ff" /><Relationship Type="http://schemas.openxmlformats.org/officeDocument/2006/relationships/slide" Target="/ppt/slides/slide6.xml" Id="Rd930b2d0574a41aa" /><Relationship Type="http://schemas.openxmlformats.org/officeDocument/2006/relationships/slide" Target="/ppt/slides/slide7.xml" Id="Rdad171e48554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5937d16a1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c9722a0164c37" /><Relationship Type="http://schemas.openxmlformats.org/officeDocument/2006/relationships/theme" Target="/ppt/slideMasters/theme/theme1.xml" Id="R05285e69c4c8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c9722a016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9d296d7de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ddeb37a1c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9d629ab7a40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11c04723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47ac2373e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6300f6f29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edbef0933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 BENTSEN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 BENTSEN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1 770 345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BENTSEN ODD RIDSE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BENTSEN TOR RIDSE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HUSBY HILDE BUGGE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 BENTSEN AS</a:t>
            </a:r>
          </a:p>
        </p:txBody>
      </p:sp>
    </p:spTree>
  </p:cSld>
  <p:clrMapOvr>
    <a:masterClrMapping xmlns:a="http://schemas.openxmlformats.org/drawingml/2006/main"/>
  </p:clrMapOvr>
</p:sld>
</file>