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bef45eb276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f4592591fd47a9"/>
  </p:sldMasterIdLst>
  <p:sldIdLst>
    <p:sldId xmlns:r="http://schemas.openxmlformats.org/officeDocument/2006/relationships" id="256" r:id="Rc9ffdd8496374082"/>
    <p:sldId xmlns:r="http://schemas.openxmlformats.org/officeDocument/2006/relationships" id="257" r:id="R2149acdcd62e4f23"/>
    <p:sldId xmlns:r="http://schemas.openxmlformats.org/officeDocument/2006/relationships" id="258" r:id="R133594b66cf04742"/>
    <p:sldId xmlns:r="http://schemas.openxmlformats.org/officeDocument/2006/relationships" id="259" r:id="R9517450049ba4bbe"/>
    <p:sldId xmlns:r="http://schemas.openxmlformats.org/officeDocument/2006/relationships" id="260" r:id="R480841134dfc4072"/>
    <p:sldId xmlns:r="http://schemas.openxmlformats.org/officeDocument/2006/relationships" id="261" r:id="Rd2093546f3f64a35"/>
    <p:sldId xmlns:r="http://schemas.openxmlformats.org/officeDocument/2006/relationships" id="262" r:id="R6c6f5db1449d42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4592591fd47a9" /><Relationship Type="http://schemas.openxmlformats.org/officeDocument/2006/relationships/slide" Target="/ppt/slides/slide1.xml" Id="Rc9ffdd8496374082" /><Relationship Type="http://schemas.openxmlformats.org/officeDocument/2006/relationships/slide" Target="/ppt/slides/slide2.xml" Id="R2149acdcd62e4f23" /><Relationship Type="http://schemas.openxmlformats.org/officeDocument/2006/relationships/slide" Target="/ppt/slides/slide3.xml" Id="R133594b66cf04742" /><Relationship Type="http://schemas.openxmlformats.org/officeDocument/2006/relationships/slide" Target="/ppt/slides/slide4.xml" Id="R9517450049ba4bbe" /><Relationship Type="http://schemas.openxmlformats.org/officeDocument/2006/relationships/slide" Target="/ppt/slides/slide5.xml" Id="R480841134dfc4072" /><Relationship Type="http://schemas.openxmlformats.org/officeDocument/2006/relationships/slide" Target="/ppt/slides/slide6.xml" Id="Rd2093546f3f64a35" /><Relationship Type="http://schemas.openxmlformats.org/officeDocument/2006/relationships/slide" Target="/ppt/slides/slide7.xml" Id="R6c6f5db1449d42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c5aa6e57e4a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ec449b7264003" /><Relationship Type="http://schemas.openxmlformats.org/officeDocument/2006/relationships/theme" Target="/ppt/slideMasters/theme/theme1.xml" Id="R038c461da37444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eec449b726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a28f6d4ea40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5d36250ce40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6bb4c0c4b47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07dea6c9243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747eedb3b4e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b7878ffa34f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a7a57070a44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STOUSLAND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ARKITEKTKONTOR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5 028 935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CARL GEORG A.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