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f2b7b1749744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71664e17e842c8"/>
  </p:sldMasterIdLst>
  <p:sldIdLst>
    <p:sldId xmlns:r="http://schemas.openxmlformats.org/officeDocument/2006/relationships" id="256" r:id="Rcbf0d1638f7c4375"/>
    <p:sldId xmlns:r="http://schemas.openxmlformats.org/officeDocument/2006/relationships" id="257" r:id="R7481273c1dce4149"/>
    <p:sldId xmlns:r="http://schemas.openxmlformats.org/officeDocument/2006/relationships" id="258" r:id="Re4c4cbff0d4a4cb6"/>
    <p:sldId xmlns:r="http://schemas.openxmlformats.org/officeDocument/2006/relationships" id="259" r:id="Rf91fd24197d64723"/>
    <p:sldId xmlns:r="http://schemas.openxmlformats.org/officeDocument/2006/relationships" id="260" r:id="Recfa26668a264113"/>
    <p:sldId xmlns:r="http://schemas.openxmlformats.org/officeDocument/2006/relationships" id="261" r:id="R2b3837ecc58c4df9"/>
    <p:sldId xmlns:r="http://schemas.openxmlformats.org/officeDocument/2006/relationships" id="262" r:id="R1a44bbc7320342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71664e17e842c8" /><Relationship Type="http://schemas.openxmlformats.org/officeDocument/2006/relationships/slide" Target="/ppt/slides/slide1.xml" Id="Rcbf0d1638f7c4375" /><Relationship Type="http://schemas.openxmlformats.org/officeDocument/2006/relationships/slide" Target="/ppt/slides/slide2.xml" Id="R7481273c1dce4149" /><Relationship Type="http://schemas.openxmlformats.org/officeDocument/2006/relationships/slide" Target="/ppt/slides/slide3.xml" Id="Re4c4cbff0d4a4cb6" /><Relationship Type="http://schemas.openxmlformats.org/officeDocument/2006/relationships/slide" Target="/ppt/slides/slide4.xml" Id="Rf91fd24197d64723" /><Relationship Type="http://schemas.openxmlformats.org/officeDocument/2006/relationships/slide" Target="/ppt/slides/slide5.xml" Id="Recfa26668a264113" /><Relationship Type="http://schemas.openxmlformats.org/officeDocument/2006/relationships/slide" Target="/ppt/slides/slide6.xml" Id="R2b3837ecc58c4df9" /><Relationship Type="http://schemas.openxmlformats.org/officeDocument/2006/relationships/slide" Target="/ppt/slides/slide7.xml" Id="R1a44bbc7320342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9f8439fd1046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3d8a76567b4a85" /><Relationship Type="http://schemas.openxmlformats.org/officeDocument/2006/relationships/theme" Target="/ppt/slideMasters/theme/theme1.xml" Id="Rbe1f79b134e64a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3d8a76567b4a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229c1956ac4d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5c90180ee4e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bc5cef489542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63b2dd90054b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b3c028eaee4d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1ff2cf66d847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a3f23512ab4c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ULLINVEIEN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ULLINVEIEN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ULLINVEIEN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ULLINVEIEN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ULLINVEIEN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ULLINVEIEN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−261 034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−86 867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4 547 067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13 143 288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ULLINVEIEN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HACHAN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ULLINVEIEN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Yttersø Forvaltning AS, Elveveien 130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3271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16 55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970 985 921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ULLINVEIEN AS</a:t>
            </a:r>
          </a:p>
        </p:txBody>
      </p:sp>
    </p:spTree>
  </p:cSld>
  <p:clrMapOvr>
    <a:masterClrMapping xmlns:a="http://schemas.openxmlformats.org/drawingml/2006/main"/>
  </p:clrMapOvr>
</p:sld>
</file>