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71d4c15c7f4a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1506b4c9234682"/>
  </p:sldMasterIdLst>
  <p:sldIdLst>
    <p:sldId xmlns:r="http://schemas.openxmlformats.org/officeDocument/2006/relationships" id="256" r:id="Rbded8f8f2b4047d7"/>
    <p:sldId xmlns:r="http://schemas.openxmlformats.org/officeDocument/2006/relationships" id="257" r:id="R563d13fd04544d0d"/>
    <p:sldId xmlns:r="http://schemas.openxmlformats.org/officeDocument/2006/relationships" id="258" r:id="Rfec696d02448406e"/>
    <p:sldId xmlns:r="http://schemas.openxmlformats.org/officeDocument/2006/relationships" id="259" r:id="Rd2f0bca9a8de4378"/>
    <p:sldId xmlns:r="http://schemas.openxmlformats.org/officeDocument/2006/relationships" id="260" r:id="R11f34ae74b454238"/>
    <p:sldId xmlns:r="http://schemas.openxmlformats.org/officeDocument/2006/relationships" id="261" r:id="R36bd18af22354d05"/>
    <p:sldId xmlns:r="http://schemas.openxmlformats.org/officeDocument/2006/relationships" id="262" r:id="R6774d42adfa246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1506b4c9234682" /><Relationship Type="http://schemas.openxmlformats.org/officeDocument/2006/relationships/slide" Target="/ppt/slides/slide1.xml" Id="Rbded8f8f2b4047d7" /><Relationship Type="http://schemas.openxmlformats.org/officeDocument/2006/relationships/slide" Target="/ppt/slides/slide2.xml" Id="R563d13fd04544d0d" /><Relationship Type="http://schemas.openxmlformats.org/officeDocument/2006/relationships/slide" Target="/ppt/slides/slide3.xml" Id="Rfec696d02448406e" /><Relationship Type="http://schemas.openxmlformats.org/officeDocument/2006/relationships/slide" Target="/ppt/slides/slide4.xml" Id="Rd2f0bca9a8de4378" /><Relationship Type="http://schemas.openxmlformats.org/officeDocument/2006/relationships/slide" Target="/ppt/slides/slide5.xml" Id="R11f34ae74b454238" /><Relationship Type="http://schemas.openxmlformats.org/officeDocument/2006/relationships/slide" Target="/ppt/slides/slide6.xml" Id="R36bd18af22354d05" /><Relationship Type="http://schemas.openxmlformats.org/officeDocument/2006/relationships/slide" Target="/ppt/slides/slide7.xml" Id="R6774d42adfa246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cc9e10475541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3b63b06e24405" /><Relationship Type="http://schemas.openxmlformats.org/officeDocument/2006/relationships/theme" Target="/ppt/slideMasters/theme/theme1.xml" Id="Rc9a59c749f5d43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63b63b06e244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6d716bbb746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a5f9c9ed041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8bdbdaa8c44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23620395048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d6ba6277949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10b7b2f2d4b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0fc15ec7546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REKLAMESERVICE VESTFOLD-TELEMARK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REKLAMESERVICE VESTFOLD-TELEMARK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REKLAMESERVICE VESTFOLD-TELEMARK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REKLAMESERVICE VESTFOLD-TELEMARK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REKLAMESERVICE VESTFOLD-TELEMARK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REKLAMESERVICE VESTFOLD-TELEMARK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23 101 979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271 258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118 906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451 846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4 933 137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REKLAMESERVICE VESTFOLD-TELEMARK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KEY INVEST AS  –  20,5 %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PYK HOLDING AS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SANKT ANDERS AS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LEVI ANGELSEN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YNGVE KAPSTAD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GUSTAVSEN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REKLAMESERVICE VESTFOLD-TELEMARK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Ringveien 206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3223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48 24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970 989 439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REKLAMESERVICE VESTFOLD-TELEMARK AS</a:t>
            </a:r>
          </a:p>
        </p:txBody>
      </p:sp>
    </p:spTree>
  </p:cSld>
  <p:clrMapOvr>
    <a:masterClrMapping xmlns:a="http://schemas.openxmlformats.org/drawingml/2006/main"/>
  </p:clrMapOvr>
</p:sld>
</file>