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aa326b1d1b46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af4b1be7364d34"/>
  </p:sldMasterIdLst>
  <p:sldIdLst>
    <p:sldId xmlns:r="http://schemas.openxmlformats.org/officeDocument/2006/relationships" id="256" r:id="Rb469b4a88d5446c3"/>
    <p:sldId xmlns:r="http://schemas.openxmlformats.org/officeDocument/2006/relationships" id="257" r:id="R913722334f024c4e"/>
    <p:sldId xmlns:r="http://schemas.openxmlformats.org/officeDocument/2006/relationships" id="258" r:id="R9cba654080d14536"/>
    <p:sldId xmlns:r="http://schemas.openxmlformats.org/officeDocument/2006/relationships" id="259" r:id="Re9ccd2c1549f44a4"/>
    <p:sldId xmlns:r="http://schemas.openxmlformats.org/officeDocument/2006/relationships" id="260" r:id="Re0733dde62774bae"/>
    <p:sldId xmlns:r="http://schemas.openxmlformats.org/officeDocument/2006/relationships" id="261" r:id="Ref76f503ec7240f0"/>
    <p:sldId xmlns:r="http://schemas.openxmlformats.org/officeDocument/2006/relationships" id="262" r:id="R5d391863bcb74a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af4b1be7364d34" /><Relationship Type="http://schemas.openxmlformats.org/officeDocument/2006/relationships/slide" Target="/ppt/slides/slide1.xml" Id="Rb469b4a88d5446c3" /><Relationship Type="http://schemas.openxmlformats.org/officeDocument/2006/relationships/slide" Target="/ppt/slides/slide2.xml" Id="R913722334f024c4e" /><Relationship Type="http://schemas.openxmlformats.org/officeDocument/2006/relationships/slide" Target="/ppt/slides/slide3.xml" Id="R9cba654080d14536" /><Relationship Type="http://schemas.openxmlformats.org/officeDocument/2006/relationships/slide" Target="/ppt/slides/slide4.xml" Id="Re9ccd2c1549f44a4" /><Relationship Type="http://schemas.openxmlformats.org/officeDocument/2006/relationships/slide" Target="/ppt/slides/slide5.xml" Id="Re0733dde62774bae" /><Relationship Type="http://schemas.openxmlformats.org/officeDocument/2006/relationships/slide" Target="/ppt/slides/slide6.xml" Id="Ref76f503ec7240f0" /><Relationship Type="http://schemas.openxmlformats.org/officeDocument/2006/relationships/slide" Target="/ppt/slides/slide7.xml" Id="R5d391863bcb74a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7222325a1e4e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8f72383664c77" /><Relationship Type="http://schemas.openxmlformats.org/officeDocument/2006/relationships/theme" Target="/ppt/slideMasters/theme/theme1.xml" Id="Rd08de53e3f5645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88f72383664c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1d8678e9640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44255674549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9b71fc39845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f598963db46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280d025ce4d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f552e798745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f3685019844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MIDT-NORGE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MIDT-NORGE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34 206 046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3 788 631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3 039 854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1 039 853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10 448 966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 SPAREBANK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Bergs veg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84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post.eomn@eika.no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www.eikaokonomi.no/midt-norge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