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dc487e133847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ec1dbf05b545c3"/>
  </p:sldMasterIdLst>
  <p:sldIdLst>
    <p:sldId xmlns:r="http://schemas.openxmlformats.org/officeDocument/2006/relationships" id="256" r:id="R79d8e798625a40f2"/>
    <p:sldId xmlns:r="http://schemas.openxmlformats.org/officeDocument/2006/relationships" id="257" r:id="Rded0267b42034849"/>
    <p:sldId xmlns:r="http://schemas.openxmlformats.org/officeDocument/2006/relationships" id="258" r:id="R3c1f7d1ba711483e"/>
    <p:sldId xmlns:r="http://schemas.openxmlformats.org/officeDocument/2006/relationships" id="259" r:id="R797b4d4c2d2842e8"/>
    <p:sldId xmlns:r="http://schemas.openxmlformats.org/officeDocument/2006/relationships" id="260" r:id="Rf83a0477840f4a82"/>
    <p:sldId xmlns:r="http://schemas.openxmlformats.org/officeDocument/2006/relationships" id="261" r:id="R141639d0215e447f"/>
    <p:sldId xmlns:r="http://schemas.openxmlformats.org/officeDocument/2006/relationships" id="262" r:id="Rbd21a99656cd45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ec1dbf05b545c3" /><Relationship Type="http://schemas.openxmlformats.org/officeDocument/2006/relationships/slide" Target="/ppt/slides/slide1.xml" Id="R79d8e798625a40f2" /><Relationship Type="http://schemas.openxmlformats.org/officeDocument/2006/relationships/slide" Target="/ppt/slides/slide2.xml" Id="Rded0267b42034849" /><Relationship Type="http://schemas.openxmlformats.org/officeDocument/2006/relationships/slide" Target="/ppt/slides/slide3.xml" Id="R3c1f7d1ba711483e" /><Relationship Type="http://schemas.openxmlformats.org/officeDocument/2006/relationships/slide" Target="/ppt/slides/slide4.xml" Id="R797b4d4c2d2842e8" /><Relationship Type="http://schemas.openxmlformats.org/officeDocument/2006/relationships/slide" Target="/ppt/slides/slide5.xml" Id="Rf83a0477840f4a82" /><Relationship Type="http://schemas.openxmlformats.org/officeDocument/2006/relationships/slide" Target="/ppt/slides/slide6.xml" Id="R141639d0215e447f" /><Relationship Type="http://schemas.openxmlformats.org/officeDocument/2006/relationships/slide" Target="/ppt/slides/slide7.xml" Id="Rbd21a99656cd45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3b163086544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d79121d984fe2" /><Relationship Type="http://schemas.openxmlformats.org/officeDocument/2006/relationships/theme" Target="/ppt/slideMasters/theme/theme1.xml" Id="Rf1b5e900896044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6d79121d984f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3b8a66abf41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2b66d67124f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7159dae5a4d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44361699048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b042b297449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d69da183948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9d5b212a945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EIKA ØKONOMI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EIKA ØKONOMI MIDT-NORGE AS ble etablert [år] og holder til i Hegra.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34 206 046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1 039 853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10 448 966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 SPAREBANK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Bergs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7520 Hegra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84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post.eomn@eika.no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www.eikaokonomi.no/midt-norge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970 999 213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