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15e52b5e6c4c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75b53eb9f4807"/>
  </p:sldMasterIdLst>
  <p:sldIdLst>
    <p:sldId xmlns:r="http://schemas.openxmlformats.org/officeDocument/2006/relationships" id="256" r:id="R7d9dbc589e634be2"/>
    <p:sldId xmlns:r="http://schemas.openxmlformats.org/officeDocument/2006/relationships" id="257" r:id="R75b02ae54dff4f36"/>
    <p:sldId xmlns:r="http://schemas.openxmlformats.org/officeDocument/2006/relationships" id="258" r:id="R6d57598f4dae489c"/>
    <p:sldId xmlns:r="http://schemas.openxmlformats.org/officeDocument/2006/relationships" id="259" r:id="R73f941605c34414c"/>
    <p:sldId xmlns:r="http://schemas.openxmlformats.org/officeDocument/2006/relationships" id="260" r:id="Rca8574df5fe94aaa"/>
    <p:sldId xmlns:r="http://schemas.openxmlformats.org/officeDocument/2006/relationships" id="261" r:id="R3fd60698807e4bb9"/>
    <p:sldId xmlns:r="http://schemas.openxmlformats.org/officeDocument/2006/relationships" id="262" r:id="Rf760ff6d01b34a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75b53eb9f4807" /><Relationship Type="http://schemas.openxmlformats.org/officeDocument/2006/relationships/slide" Target="/ppt/slides/slide1.xml" Id="R7d9dbc589e634be2" /><Relationship Type="http://schemas.openxmlformats.org/officeDocument/2006/relationships/slide" Target="/ppt/slides/slide2.xml" Id="R75b02ae54dff4f36" /><Relationship Type="http://schemas.openxmlformats.org/officeDocument/2006/relationships/slide" Target="/ppt/slides/slide3.xml" Id="R6d57598f4dae489c" /><Relationship Type="http://schemas.openxmlformats.org/officeDocument/2006/relationships/slide" Target="/ppt/slides/slide4.xml" Id="R73f941605c34414c" /><Relationship Type="http://schemas.openxmlformats.org/officeDocument/2006/relationships/slide" Target="/ppt/slides/slide5.xml" Id="Rca8574df5fe94aaa" /><Relationship Type="http://schemas.openxmlformats.org/officeDocument/2006/relationships/slide" Target="/ppt/slides/slide6.xml" Id="R3fd60698807e4bb9" /><Relationship Type="http://schemas.openxmlformats.org/officeDocument/2006/relationships/slide" Target="/ppt/slides/slide7.xml" Id="Rf760ff6d01b34a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cbc4042b5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2c8491960482d" /><Relationship Type="http://schemas.openxmlformats.org/officeDocument/2006/relationships/theme" Target="/ppt/slideMasters/theme/theme1.xml" Id="R9f76b0ca496f46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42c8491960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4b793ebab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83ca0be904e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abd09624145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d3941a8bf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637c1a45846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96745d40f46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f95e22a0841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COSMETICS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200 480 803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12 203 167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9 656 629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45 671 900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78 000 238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COSMETICS NORWAY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22132600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COSMETICS AS</a:t>
            </a:r>
          </a:p>
        </p:txBody>
      </p:sp>
    </p:spTree>
  </p:cSld>
  <p:clrMapOvr>
    <a:masterClrMapping xmlns:a="http://schemas.openxmlformats.org/drawingml/2006/main"/>
  </p:clrMapOvr>
</p:sld>
</file>