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d2115f9bd40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000dad2a7c476b"/>
  </p:sldMasterIdLst>
  <p:sldIdLst>
    <p:sldId xmlns:r="http://schemas.openxmlformats.org/officeDocument/2006/relationships" id="256" r:id="R4d8f7771c3554f98"/>
    <p:sldId xmlns:r="http://schemas.openxmlformats.org/officeDocument/2006/relationships" id="257" r:id="R3ab4d7647a05469b"/>
    <p:sldId xmlns:r="http://schemas.openxmlformats.org/officeDocument/2006/relationships" id="258" r:id="R65f8ca6fb94e4e94"/>
    <p:sldId xmlns:r="http://schemas.openxmlformats.org/officeDocument/2006/relationships" id="259" r:id="R280a834d28694332"/>
    <p:sldId xmlns:r="http://schemas.openxmlformats.org/officeDocument/2006/relationships" id="260" r:id="R7dd627d754b04aeb"/>
    <p:sldId xmlns:r="http://schemas.openxmlformats.org/officeDocument/2006/relationships" id="261" r:id="R59c34689e6bd4269"/>
    <p:sldId xmlns:r="http://schemas.openxmlformats.org/officeDocument/2006/relationships" id="262" r:id="Ra5f9d56b347f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000dad2a7c476b" /><Relationship Type="http://schemas.openxmlformats.org/officeDocument/2006/relationships/slide" Target="/ppt/slides/slide1.xml" Id="R4d8f7771c3554f98" /><Relationship Type="http://schemas.openxmlformats.org/officeDocument/2006/relationships/slide" Target="/ppt/slides/slide2.xml" Id="R3ab4d7647a05469b" /><Relationship Type="http://schemas.openxmlformats.org/officeDocument/2006/relationships/slide" Target="/ppt/slides/slide3.xml" Id="R65f8ca6fb94e4e94" /><Relationship Type="http://schemas.openxmlformats.org/officeDocument/2006/relationships/slide" Target="/ppt/slides/slide4.xml" Id="R280a834d28694332" /><Relationship Type="http://schemas.openxmlformats.org/officeDocument/2006/relationships/slide" Target="/ppt/slides/slide5.xml" Id="R7dd627d754b04aeb" /><Relationship Type="http://schemas.openxmlformats.org/officeDocument/2006/relationships/slide" Target="/ppt/slides/slide6.xml" Id="R59c34689e6bd4269" /><Relationship Type="http://schemas.openxmlformats.org/officeDocument/2006/relationships/slide" Target="/ppt/slides/slide7.xml" Id="Ra5f9d56b347f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cc404d3fe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a86e1f2d495a" /><Relationship Type="http://schemas.openxmlformats.org/officeDocument/2006/relationships/theme" Target="/ppt/slideMasters/theme/theme1.xml" Id="R0a5c4d5debec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0aa86e1f2d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e7afd1312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1470845274d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9d1d4bf334a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97002af4b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6ec59f4ed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e3da7d6724d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2b73f10f7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RYFYLKE BAKERI OG KONDITORI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 BAKERI OG KONDITORI EIENDOM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417 228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4 252 211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8 572 446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FISKÅ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Barkvedvegen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64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gunvor@ryfylkebakeri.no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RYFYLKE BAKERI OG KONDITORI EIENDOM AS</a:t>
            </a:r>
          </a:p>
        </p:txBody>
      </p:sp>
    </p:spTree>
  </p:cSld>
  <p:clrMapOvr>
    <a:masterClrMapping xmlns:a="http://schemas.openxmlformats.org/drawingml/2006/main"/>
  </p:clrMapOvr>
</p:sld>
</file>