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164e84a56a4a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f6f2a60b8445c"/>
  </p:sldMasterIdLst>
  <p:sldIdLst>
    <p:sldId xmlns:r="http://schemas.openxmlformats.org/officeDocument/2006/relationships" id="256" r:id="R01755882037c4556"/>
    <p:sldId xmlns:r="http://schemas.openxmlformats.org/officeDocument/2006/relationships" id="257" r:id="R75d538cfd8bc4a81"/>
    <p:sldId xmlns:r="http://schemas.openxmlformats.org/officeDocument/2006/relationships" id="258" r:id="R31227112d7cc40dd"/>
    <p:sldId xmlns:r="http://schemas.openxmlformats.org/officeDocument/2006/relationships" id="259" r:id="R33471b5e43474606"/>
    <p:sldId xmlns:r="http://schemas.openxmlformats.org/officeDocument/2006/relationships" id="260" r:id="R4ff49cf9d8d34d01"/>
    <p:sldId xmlns:r="http://schemas.openxmlformats.org/officeDocument/2006/relationships" id="261" r:id="R2fdd11d8159a4040"/>
    <p:sldId xmlns:r="http://schemas.openxmlformats.org/officeDocument/2006/relationships" id="262" r:id="Re9617641884a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f6f2a60b8445c" /><Relationship Type="http://schemas.openxmlformats.org/officeDocument/2006/relationships/slide" Target="/ppt/slides/slide1.xml" Id="R01755882037c4556" /><Relationship Type="http://schemas.openxmlformats.org/officeDocument/2006/relationships/slide" Target="/ppt/slides/slide2.xml" Id="R75d538cfd8bc4a81" /><Relationship Type="http://schemas.openxmlformats.org/officeDocument/2006/relationships/slide" Target="/ppt/slides/slide3.xml" Id="R31227112d7cc40dd" /><Relationship Type="http://schemas.openxmlformats.org/officeDocument/2006/relationships/slide" Target="/ppt/slides/slide4.xml" Id="R33471b5e43474606" /><Relationship Type="http://schemas.openxmlformats.org/officeDocument/2006/relationships/slide" Target="/ppt/slides/slide5.xml" Id="R4ff49cf9d8d34d01" /><Relationship Type="http://schemas.openxmlformats.org/officeDocument/2006/relationships/slide" Target="/ppt/slides/slide6.xml" Id="R2fdd11d8159a4040" /><Relationship Type="http://schemas.openxmlformats.org/officeDocument/2006/relationships/slide" Target="/ppt/slides/slide7.xml" Id="Re9617641884a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0053d81fd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27c7d9be84ac1" /><Relationship Type="http://schemas.openxmlformats.org/officeDocument/2006/relationships/theme" Target="/ppt/slideMasters/theme/theme1.xml" Id="R2f74727e2318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27c7d9be8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26473c5c8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52023ac1c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9d4b6bce74d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ad828a94b41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be09882c141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e7a40fdd4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63a5f7db4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