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dfcb9488c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688e98c524856"/>
  </p:sldMasterIdLst>
  <p:sldIdLst>
    <p:sldId xmlns:r="http://schemas.openxmlformats.org/officeDocument/2006/relationships" id="256" r:id="Rd8d75ca2b3604814"/>
    <p:sldId xmlns:r="http://schemas.openxmlformats.org/officeDocument/2006/relationships" id="257" r:id="R596ad3eec44f4d35"/>
    <p:sldId xmlns:r="http://schemas.openxmlformats.org/officeDocument/2006/relationships" id="258" r:id="R1af1356ee30f40a7"/>
    <p:sldId xmlns:r="http://schemas.openxmlformats.org/officeDocument/2006/relationships" id="259" r:id="R08e2cb967d2a42fd"/>
    <p:sldId xmlns:r="http://schemas.openxmlformats.org/officeDocument/2006/relationships" id="260" r:id="Re7532993f3aa4df4"/>
    <p:sldId xmlns:r="http://schemas.openxmlformats.org/officeDocument/2006/relationships" id="261" r:id="R6853d3a6651e4a67"/>
    <p:sldId xmlns:r="http://schemas.openxmlformats.org/officeDocument/2006/relationships" id="262" r:id="R175261f9fe9b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688e98c524856" /><Relationship Type="http://schemas.openxmlformats.org/officeDocument/2006/relationships/slide" Target="/ppt/slides/slide1.xml" Id="Rd8d75ca2b3604814" /><Relationship Type="http://schemas.openxmlformats.org/officeDocument/2006/relationships/slide" Target="/ppt/slides/slide2.xml" Id="R596ad3eec44f4d35" /><Relationship Type="http://schemas.openxmlformats.org/officeDocument/2006/relationships/slide" Target="/ppt/slides/slide3.xml" Id="R1af1356ee30f40a7" /><Relationship Type="http://schemas.openxmlformats.org/officeDocument/2006/relationships/slide" Target="/ppt/slides/slide4.xml" Id="R08e2cb967d2a42fd" /><Relationship Type="http://schemas.openxmlformats.org/officeDocument/2006/relationships/slide" Target="/ppt/slides/slide5.xml" Id="Re7532993f3aa4df4" /><Relationship Type="http://schemas.openxmlformats.org/officeDocument/2006/relationships/slide" Target="/ppt/slides/slide6.xml" Id="R6853d3a6651e4a67" /><Relationship Type="http://schemas.openxmlformats.org/officeDocument/2006/relationships/slide" Target="/ppt/slides/slide7.xml" Id="R175261f9fe9b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31e2bf60c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2992dbd484ffa" /><Relationship Type="http://schemas.openxmlformats.org/officeDocument/2006/relationships/theme" Target="/ppt/slideMasters/theme/theme1.xml" Id="R020b902ac417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2992dbd48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c37a27121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01ed594c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049deae7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ce1321a2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891a8bf6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d0383866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1c4ed92a0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ELEKTRISITETSLAG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77 807 890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81 856 092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MØLLE ETNE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SAND &amp; PUKK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ÅSBØ SANDDRIFT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Tongane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11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