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63a38a9eb1d419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b0a7af68c0244e4"/>
  </p:sldMasterIdLst>
  <p:sldIdLst>
    <p:sldId xmlns:r="http://schemas.openxmlformats.org/officeDocument/2006/relationships" id="256" r:id="R269cca305ff64319"/>
    <p:sldId xmlns:r="http://schemas.openxmlformats.org/officeDocument/2006/relationships" id="257" r:id="R887a9359372943a5"/>
    <p:sldId xmlns:r="http://schemas.openxmlformats.org/officeDocument/2006/relationships" id="258" r:id="R340a701462694a83"/>
    <p:sldId xmlns:r="http://schemas.openxmlformats.org/officeDocument/2006/relationships" id="259" r:id="R396c482b690e4448"/>
    <p:sldId xmlns:r="http://schemas.openxmlformats.org/officeDocument/2006/relationships" id="260" r:id="Rb75effa7c62a40ec"/>
    <p:sldId xmlns:r="http://schemas.openxmlformats.org/officeDocument/2006/relationships" id="261" r:id="R6f7a6ed8983d4136"/>
    <p:sldId xmlns:r="http://schemas.openxmlformats.org/officeDocument/2006/relationships" id="262" r:id="R33b99e093a134e8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b0a7af68c0244e4" /><Relationship Type="http://schemas.openxmlformats.org/officeDocument/2006/relationships/slide" Target="/ppt/slides/slide1.xml" Id="R269cca305ff64319" /><Relationship Type="http://schemas.openxmlformats.org/officeDocument/2006/relationships/slide" Target="/ppt/slides/slide2.xml" Id="R887a9359372943a5" /><Relationship Type="http://schemas.openxmlformats.org/officeDocument/2006/relationships/slide" Target="/ppt/slides/slide3.xml" Id="R340a701462694a83" /><Relationship Type="http://schemas.openxmlformats.org/officeDocument/2006/relationships/slide" Target="/ppt/slides/slide4.xml" Id="R396c482b690e4448" /><Relationship Type="http://schemas.openxmlformats.org/officeDocument/2006/relationships/slide" Target="/ppt/slides/slide5.xml" Id="Rb75effa7c62a40ec" /><Relationship Type="http://schemas.openxmlformats.org/officeDocument/2006/relationships/slide" Target="/ppt/slides/slide6.xml" Id="R6f7a6ed8983d4136" /><Relationship Type="http://schemas.openxmlformats.org/officeDocument/2006/relationships/slide" Target="/ppt/slides/slide7.xml" Id="R33b99e093a134e8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800d8e3e77f4ba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b591e366d340da" /><Relationship Type="http://schemas.openxmlformats.org/officeDocument/2006/relationships/theme" Target="/ppt/slideMasters/theme/theme1.xml" Id="R74e4afd863c746b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3b591e366d340d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5a686a4df640e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0e6bacf4cb425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b66d52c5f5431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c841c84ad24e9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5c1c97f5cd4e8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29cb88b17345f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2b4abb6560414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T-MAN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T-MAN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T-MAN EIENDOM AS ble etablert [år] og holder til i Tomter.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T-MAN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T-MAN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T-MAN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410 000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333 322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109 437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563 909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3 478 531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T-MAN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 MAN GROUP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T-MAN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Svikebølveien 28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1825 Tomter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971 067 713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T-MAN EIENDOM AS</a:t>
            </a:r>
          </a:p>
        </p:txBody>
      </p:sp>
    </p:spTree>
  </p:cSld>
  <p:clrMapOvr>
    <a:masterClrMapping xmlns:a="http://schemas.openxmlformats.org/drawingml/2006/main"/>
  </p:clrMapOvr>
</p:sld>
</file>