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76e4362d749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a90d9281e4841"/>
  </p:sldMasterIdLst>
  <p:sldIdLst>
    <p:sldId xmlns:r="http://schemas.openxmlformats.org/officeDocument/2006/relationships" id="256" r:id="R0370a20ecbce4e12"/>
    <p:sldId xmlns:r="http://schemas.openxmlformats.org/officeDocument/2006/relationships" id="257" r:id="R6f338e9878164a58"/>
    <p:sldId xmlns:r="http://schemas.openxmlformats.org/officeDocument/2006/relationships" id="258" r:id="R38223ef548ad4d6b"/>
    <p:sldId xmlns:r="http://schemas.openxmlformats.org/officeDocument/2006/relationships" id="259" r:id="R738aea2057834dad"/>
    <p:sldId xmlns:r="http://schemas.openxmlformats.org/officeDocument/2006/relationships" id="260" r:id="R6bfced45efc44599"/>
    <p:sldId xmlns:r="http://schemas.openxmlformats.org/officeDocument/2006/relationships" id="261" r:id="R78383ffc241d469f"/>
    <p:sldId xmlns:r="http://schemas.openxmlformats.org/officeDocument/2006/relationships" id="262" r:id="Rda9beace6fb4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a90d9281e4841" /><Relationship Type="http://schemas.openxmlformats.org/officeDocument/2006/relationships/slide" Target="/ppt/slides/slide1.xml" Id="R0370a20ecbce4e12" /><Relationship Type="http://schemas.openxmlformats.org/officeDocument/2006/relationships/slide" Target="/ppt/slides/slide2.xml" Id="R6f338e9878164a58" /><Relationship Type="http://schemas.openxmlformats.org/officeDocument/2006/relationships/slide" Target="/ppt/slides/slide3.xml" Id="R38223ef548ad4d6b" /><Relationship Type="http://schemas.openxmlformats.org/officeDocument/2006/relationships/slide" Target="/ppt/slides/slide4.xml" Id="R738aea2057834dad" /><Relationship Type="http://schemas.openxmlformats.org/officeDocument/2006/relationships/slide" Target="/ppt/slides/slide5.xml" Id="R6bfced45efc44599" /><Relationship Type="http://schemas.openxmlformats.org/officeDocument/2006/relationships/slide" Target="/ppt/slides/slide6.xml" Id="R78383ffc241d469f" /><Relationship Type="http://schemas.openxmlformats.org/officeDocument/2006/relationships/slide" Target="/ppt/slides/slide7.xml" Id="Rda9beace6fb4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ab85225354f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334f1a10f4844" /><Relationship Type="http://schemas.openxmlformats.org/officeDocument/2006/relationships/theme" Target="/ppt/slideMasters/theme/theme1.xml" Id="R69b2bd4b83a4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334f1a10f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aa21e0830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4a8bf2a7947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3c7c1590c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401d818de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de537f8bf47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24d8f07b5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2d7ad42b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