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817d3dd9d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8d0eb90de4400f"/>
  </p:sldMasterIdLst>
  <p:sldIdLst>
    <p:sldId xmlns:r="http://schemas.openxmlformats.org/officeDocument/2006/relationships" id="256" r:id="R12b74b4744994d94"/>
    <p:sldId xmlns:r="http://schemas.openxmlformats.org/officeDocument/2006/relationships" id="257" r:id="Ra25f82d4332a4e31"/>
    <p:sldId xmlns:r="http://schemas.openxmlformats.org/officeDocument/2006/relationships" id="258" r:id="Rda8a876710864358"/>
    <p:sldId xmlns:r="http://schemas.openxmlformats.org/officeDocument/2006/relationships" id="259" r:id="R9fbaf469a4ad4365"/>
    <p:sldId xmlns:r="http://schemas.openxmlformats.org/officeDocument/2006/relationships" id="260" r:id="Rebc37cf95651498e"/>
    <p:sldId xmlns:r="http://schemas.openxmlformats.org/officeDocument/2006/relationships" id="261" r:id="Re79d5fce138248c9"/>
    <p:sldId xmlns:r="http://schemas.openxmlformats.org/officeDocument/2006/relationships" id="262" r:id="R43551a3dd402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d0eb90de4400f" /><Relationship Type="http://schemas.openxmlformats.org/officeDocument/2006/relationships/slide" Target="/ppt/slides/slide1.xml" Id="R12b74b4744994d94" /><Relationship Type="http://schemas.openxmlformats.org/officeDocument/2006/relationships/slide" Target="/ppt/slides/slide2.xml" Id="Ra25f82d4332a4e31" /><Relationship Type="http://schemas.openxmlformats.org/officeDocument/2006/relationships/slide" Target="/ppt/slides/slide3.xml" Id="Rda8a876710864358" /><Relationship Type="http://schemas.openxmlformats.org/officeDocument/2006/relationships/slide" Target="/ppt/slides/slide4.xml" Id="R9fbaf469a4ad4365" /><Relationship Type="http://schemas.openxmlformats.org/officeDocument/2006/relationships/slide" Target="/ppt/slides/slide5.xml" Id="Rebc37cf95651498e" /><Relationship Type="http://schemas.openxmlformats.org/officeDocument/2006/relationships/slide" Target="/ppt/slides/slide6.xml" Id="Re79d5fce138248c9" /><Relationship Type="http://schemas.openxmlformats.org/officeDocument/2006/relationships/slide" Target="/ppt/slides/slide7.xml" Id="R43551a3dd402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9bedcc62f45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6129f27d049e2" /><Relationship Type="http://schemas.openxmlformats.org/officeDocument/2006/relationships/theme" Target="/ppt/slideMasters/theme/theme1.xml" Id="R9f8c09ffdb0a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6129f27d049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c95226bf7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c8ea9570741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5e2829d3d49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106bf24204f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107a232754d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68be3c4c542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23ae9dcb044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