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ab483be4247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1bf741b5964e91"/>
  </p:sldMasterIdLst>
  <p:sldIdLst>
    <p:sldId xmlns:r="http://schemas.openxmlformats.org/officeDocument/2006/relationships" id="256" r:id="Rfbb8f6e3f74e41aa"/>
    <p:sldId xmlns:r="http://schemas.openxmlformats.org/officeDocument/2006/relationships" id="257" r:id="R0f155057cc8f4a56"/>
    <p:sldId xmlns:r="http://schemas.openxmlformats.org/officeDocument/2006/relationships" id="258" r:id="Ra3ebce60bbb14506"/>
    <p:sldId xmlns:r="http://schemas.openxmlformats.org/officeDocument/2006/relationships" id="259" r:id="Rfd005ef5514a4415"/>
    <p:sldId xmlns:r="http://schemas.openxmlformats.org/officeDocument/2006/relationships" id="260" r:id="R3816cfdfc4c64ffe"/>
    <p:sldId xmlns:r="http://schemas.openxmlformats.org/officeDocument/2006/relationships" id="261" r:id="Rc84e00cb5d0b4986"/>
    <p:sldId xmlns:r="http://schemas.openxmlformats.org/officeDocument/2006/relationships" id="262" r:id="R0bab92c895e5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bf741b5964e91" /><Relationship Type="http://schemas.openxmlformats.org/officeDocument/2006/relationships/slide" Target="/ppt/slides/slide1.xml" Id="Rfbb8f6e3f74e41aa" /><Relationship Type="http://schemas.openxmlformats.org/officeDocument/2006/relationships/slide" Target="/ppt/slides/slide2.xml" Id="R0f155057cc8f4a56" /><Relationship Type="http://schemas.openxmlformats.org/officeDocument/2006/relationships/slide" Target="/ppt/slides/slide3.xml" Id="Ra3ebce60bbb14506" /><Relationship Type="http://schemas.openxmlformats.org/officeDocument/2006/relationships/slide" Target="/ppt/slides/slide4.xml" Id="Rfd005ef5514a4415" /><Relationship Type="http://schemas.openxmlformats.org/officeDocument/2006/relationships/slide" Target="/ppt/slides/slide5.xml" Id="R3816cfdfc4c64ffe" /><Relationship Type="http://schemas.openxmlformats.org/officeDocument/2006/relationships/slide" Target="/ppt/slides/slide6.xml" Id="Rc84e00cb5d0b4986" /><Relationship Type="http://schemas.openxmlformats.org/officeDocument/2006/relationships/slide" Target="/ppt/slides/slide7.xml" Id="R0bab92c895e5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6e7039c245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7d7e5d57546f7" /><Relationship Type="http://schemas.openxmlformats.org/officeDocument/2006/relationships/theme" Target="/ppt/slideMasters/theme/theme1.xml" Id="R4e5e1522122643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a7d7e5d57546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8ce24aaa045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852a03c72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2aaaffdd74e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e0ea5a2c34a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2622db56e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f039ff25f44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9911d013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SKJÆRGÅRDEN FERIE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SKJÆRGÅRDEN FERIE OG EIENDOM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413 898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−114 999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3 288 153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JØRGENSEN TOR ALF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Lovisenbergveien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971 089 113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SKJÆRGÅRDEN FERIE OG EIENDOM AS</a:t>
            </a:r>
          </a:p>
        </p:txBody>
      </p:sp>
    </p:spTree>
  </p:cSld>
  <p:clrMapOvr>
    <a:masterClrMapping xmlns:a="http://schemas.openxmlformats.org/drawingml/2006/main"/>
  </p:clrMapOvr>
</p:sld>
</file>