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2430591b3a45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38b7a27eb240d3"/>
  </p:sldMasterIdLst>
  <p:sldIdLst>
    <p:sldId xmlns:r="http://schemas.openxmlformats.org/officeDocument/2006/relationships" id="256" r:id="R790af4a7f6924c5e"/>
    <p:sldId xmlns:r="http://schemas.openxmlformats.org/officeDocument/2006/relationships" id="257" r:id="R7425b38b2b084922"/>
    <p:sldId xmlns:r="http://schemas.openxmlformats.org/officeDocument/2006/relationships" id="258" r:id="Ree6580d574cb439f"/>
    <p:sldId xmlns:r="http://schemas.openxmlformats.org/officeDocument/2006/relationships" id="259" r:id="R84952a49355945cf"/>
    <p:sldId xmlns:r="http://schemas.openxmlformats.org/officeDocument/2006/relationships" id="260" r:id="Ra99821746b8a4d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38b7a27eb240d3" /><Relationship Type="http://schemas.openxmlformats.org/officeDocument/2006/relationships/slide" Target="/ppt/slides/slide1.xml" Id="R790af4a7f6924c5e" /><Relationship Type="http://schemas.openxmlformats.org/officeDocument/2006/relationships/slide" Target="/ppt/slides/slide2.xml" Id="R7425b38b2b084922" /><Relationship Type="http://schemas.openxmlformats.org/officeDocument/2006/relationships/slide" Target="/ppt/slides/slide3.xml" Id="Ree6580d574cb439f" /><Relationship Type="http://schemas.openxmlformats.org/officeDocument/2006/relationships/slide" Target="/ppt/slides/slide4.xml" Id="R84952a49355945cf" /><Relationship Type="http://schemas.openxmlformats.org/officeDocument/2006/relationships/slide" Target="/ppt/slides/slide5.xml" Id="Ra99821746b8a4d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e35a73c9b84b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7395f2dee4cbb" /><Relationship Type="http://schemas.openxmlformats.org/officeDocument/2006/relationships/theme" Target="/ppt/slideMasters/theme/theme1.xml" Id="Rb1f23f29c9a844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c7395f2dee4c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b0b661bfa48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4ac12ae764f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2a4a2567040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d17efc6af40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4e452721e47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MINIEKSPRESS HEDMARK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MINIEKSPRESS HEDMARK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MINIEKSPRESS HEDMARK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MINIEKSPRESS HEDMARK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MINIEKSPRESS HEDMARK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MINIEKSPRESS HEDMARK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971 131 160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MINIEKSPRESS HEDMARK AS</a:t>
            </a:r>
          </a:p>
        </p:txBody>
      </p:sp>
    </p:spTree>
  </p:cSld>
  <p:clrMapOvr>
    <a:masterClrMapping xmlns:a="http://schemas.openxmlformats.org/drawingml/2006/main"/>
  </p:clrMapOvr>
</p:sld>
</file>