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5cbb9872e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699aa6f2174d6d"/>
  </p:sldMasterIdLst>
  <p:sldIdLst>
    <p:sldId xmlns:r="http://schemas.openxmlformats.org/officeDocument/2006/relationships" id="256" r:id="Raeb68e8ecd0a46fa"/>
    <p:sldId xmlns:r="http://schemas.openxmlformats.org/officeDocument/2006/relationships" id="257" r:id="R41423b0587664344"/>
    <p:sldId xmlns:r="http://schemas.openxmlformats.org/officeDocument/2006/relationships" id="258" r:id="R486cfe8ee3484b2a"/>
    <p:sldId xmlns:r="http://schemas.openxmlformats.org/officeDocument/2006/relationships" id="259" r:id="R3cfcf452fe7e4c27"/>
    <p:sldId xmlns:r="http://schemas.openxmlformats.org/officeDocument/2006/relationships" id="260" r:id="Rbc35b515caab463b"/>
    <p:sldId xmlns:r="http://schemas.openxmlformats.org/officeDocument/2006/relationships" id="261" r:id="Rdb7096e58e804238"/>
    <p:sldId xmlns:r="http://schemas.openxmlformats.org/officeDocument/2006/relationships" id="262" r:id="R84dcc797ff82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99aa6f2174d6d" /><Relationship Type="http://schemas.openxmlformats.org/officeDocument/2006/relationships/slide" Target="/ppt/slides/slide1.xml" Id="Raeb68e8ecd0a46fa" /><Relationship Type="http://schemas.openxmlformats.org/officeDocument/2006/relationships/slide" Target="/ppt/slides/slide2.xml" Id="R41423b0587664344" /><Relationship Type="http://schemas.openxmlformats.org/officeDocument/2006/relationships/slide" Target="/ppt/slides/slide3.xml" Id="R486cfe8ee3484b2a" /><Relationship Type="http://schemas.openxmlformats.org/officeDocument/2006/relationships/slide" Target="/ppt/slides/slide4.xml" Id="R3cfcf452fe7e4c27" /><Relationship Type="http://schemas.openxmlformats.org/officeDocument/2006/relationships/slide" Target="/ppt/slides/slide5.xml" Id="Rbc35b515caab463b" /><Relationship Type="http://schemas.openxmlformats.org/officeDocument/2006/relationships/slide" Target="/ppt/slides/slide6.xml" Id="Rdb7096e58e804238" /><Relationship Type="http://schemas.openxmlformats.org/officeDocument/2006/relationships/slide" Target="/ppt/slides/slide7.xml" Id="R84dcc797ff82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e9f4508ed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a61ea02024f30" /><Relationship Type="http://schemas.openxmlformats.org/officeDocument/2006/relationships/theme" Target="/ppt/slideMasters/theme/theme1.xml" Id="R2c0e8faaf5c6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a61ea02024f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16151e64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2c36d6a0d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6c54fd721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b2414f31d45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18eabd71e44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a0e42b83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ae88845c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BARENTSFILM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−1 152 247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HØGTUN INGRID LILL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GAMMLENG JAN-ERIK  –  36,5 %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JOHN ARNE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ingrid@barentsfilm.no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