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b0ee3b0cf624fc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fb9e04df50c4501"/>
  </p:sldMasterIdLst>
  <p:sldIdLst>
    <p:sldId xmlns:r="http://schemas.openxmlformats.org/officeDocument/2006/relationships" id="256" r:id="R301997ff3f1444eb"/>
    <p:sldId xmlns:r="http://schemas.openxmlformats.org/officeDocument/2006/relationships" id="257" r:id="R99d28a81c9f743f5"/>
    <p:sldId xmlns:r="http://schemas.openxmlformats.org/officeDocument/2006/relationships" id="258" r:id="R137675578a384af5"/>
    <p:sldId xmlns:r="http://schemas.openxmlformats.org/officeDocument/2006/relationships" id="259" r:id="Reab92def863e466b"/>
    <p:sldId xmlns:r="http://schemas.openxmlformats.org/officeDocument/2006/relationships" id="260" r:id="Radd902a534ae494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fb9e04df50c4501" /><Relationship Type="http://schemas.openxmlformats.org/officeDocument/2006/relationships/slide" Target="/ppt/slides/slide1.xml" Id="R301997ff3f1444eb" /><Relationship Type="http://schemas.openxmlformats.org/officeDocument/2006/relationships/slide" Target="/ppt/slides/slide2.xml" Id="R99d28a81c9f743f5" /><Relationship Type="http://schemas.openxmlformats.org/officeDocument/2006/relationships/slide" Target="/ppt/slides/slide3.xml" Id="R137675578a384af5" /><Relationship Type="http://schemas.openxmlformats.org/officeDocument/2006/relationships/slide" Target="/ppt/slides/slide4.xml" Id="Reab92def863e466b" /><Relationship Type="http://schemas.openxmlformats.org/officeDocument/2006/relationships/slide" Target="/ppt/slides/slide5.xml" Id="Radd902a534ae494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47a076448b043f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599524ae424030" /><Relationship Type="http://schemas.openxmlformats.org/officeDocument/2006/relationships/theme" Target="/ppt/slideMasters/theme/theme1.xml" Id="Rb7973128414a43f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1599524ae42403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d35ddc25b8451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37e41b959c4eb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b4048d1e26474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a83250095240e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ef2f2a00c9424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EIENDOMSPLAN PROSJEKTINVEST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EIENDOMSPLAN PROSJEKTINVEST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EIENDOMSPLAN PROSJEKTINVEST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EIENDOMSPLAN PROSJEKTINVEST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EIENDOMSPLAN PROSJEKTINVEST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EIENDOMSPLAN PROSJEKTINVEST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971 199 113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EIENDOMSPLAN PROSJEKTINVEST AS</a:t>
            </a:r>
          </a:p>
        </p:txBody>
      </p:sp>
    </p:spTree>
  </p:cSld>
  <p:clrMapOvr>
    <a:masterClrMapping xmlns:a="http://schemas.openxmlformats.org/drawingml/2006/main"/>
  </p:clrMapOvr>
</p:sld>
</file>