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3fa371ff4949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41da3efd324cdb"/>
  </p:sldMasterIdLst>
  <p:sldIdLst>
    <p:sldId xmlns:r="http://schemas.openxmlformats.org/officeDocument/2006/relationships" id="256" r:id="Re9daa5d135624364"/>
    <p:sldId xmlns:r="http://schemas.openxmlformats.org/officeDocument/2006/relationships" id="257" r:id="Rbd2960d6eea74a41"/>
    <p:sldId xmlns:r="http://schemas.openxmlformats.org/officeDocument/2006/relationships" id="258" r:id="R2fe12b1353404365"/>
    <p:sldId xmlns:r="http://schemas.openxmlformats.org/officeDocument/2006/relationships" id="259" r:id="Re770718e39094dc9"/>
    <p:sldId xmlns:r="http://schemas.openxmlformats.org/officeDocument/2006/relationships" id="260" r:id="R29153cb7c55448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41da3efd324cdb" /><Relationship Type="http://schemas.openxmlformats.org/officeDocument/2006/relationships/slide" Target="/ppt/slides/slide1.xml" Id="Re9daa5d135624364" /><Relationship Type="http://schemas.openxmlformats.org/officeDocument/2006/relationships/slide" Target="/ppt/slides/slide2.xml" Id="Rbd2960d6eea74a41" /><Relationship Type="http://schemas.openxmlformats.org/officeDocument/2006/relationships/slide" Target="/ppt/slides/slide3.xml" Id="R2fe12b1353404365" /><Relationship Type="http://schemas.openxmlformats.org/officeDocument/2006/relationships/slide" Target="/ppt/slides/slide4.xml" Id="Re770718e39094dc9" /><Relationship Type="http://schemas.openxmlformats.org/officeDocument/2006/relationships/slide" Target="/ppt/slides/slide5.xml" Id="R29153cb7c55448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6d47f6e1ba49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c30de284a44d1" /><Relationship Type="http://schemas.openxmlformats.org/officeDocument/2006/relationships/theme" Target="/ppt/slideMasters/theme/theme1.xml" Id="R89bc5f3c6ba649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4c30de284a44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def36f82f4d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d4c4dbd1945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943defaf843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364fd55204f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663f4dc8d44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 LEVERANDØREN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LEVERANDØREN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 LEVERANDØREN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LEVERANDØREN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LEVERANDØREN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LEVERANDØREN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971 201 487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LEVERANDØREN AS</a:t>
            </a:r>
          </a:p>
        </p:txBody>
      </p:sp>
    </p:spTree>
  </p:cSld>
  <p:clrMapOvr>
    <a:masterClrMapping xmlns:a="http://schemas.openxmlformats.org/drawingml/2006/main"/>
  </p:clrMapOvr>
</p:sld>
</file>