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ca7f571ca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596b3b2254d35"/>
  </p:sldMasterIdLst>
  <p:sldIdLst>
    <p:sldId xmlns:r="http://schemas.openxmlformats.org/officeDocument/2006/relationships" id="256" r:id="R37a64d78e1194f4d"/>
    <p:sldId xmlns:r="http://schemas.openxmlformats.org/officeDocument/2006/relationships" id="257" r:id="Rd764d7d24e744a88"/>
    <p:sldId xmlns:r="http://schemas.openxmlformats.org/officeDocument/2006/relationships" id="258" r:id="R256bf58b19304e58"/>
    <p:sldId xmlns:r="http://schemas.openxmlformats.org/officeDocument/2006/relationships" id="259" r:id="Rdcddea2b73b340f1"/>
    <p:sldId xmlns:r="http://schemas.openxmlformats.org/officeDocument/2006/relationships" id="260" r:id="R6722a4cdb2904b87"/>
    <p:sldId xmlns:r="http://schemas.openxmlformats.org/officeDocument/2006/relationships" id="261" r:id="R013774cbf28b4422"/>
    <p:sldId xmlns:r="http://schemas.openxmlformats.org/officeDocument/2006/relationships" id="262" r:id="R9478378bb5f7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596b3b2254d35" /><Relationship Type="http://schemas.openxmlformats.org/officeDocument/2006/relationships/slide" Target="/ppt/slides/slide1.xml" Id="R37a64d78e1194f4d" /><Relationship Type="http://schemas.openxmlformats.org/officeDocument/2006/relationships/slide" Target="/ppt/slides/slide2.xml" Id="Rd764d7d24e744a88" /><Relationship Type="http://schemas.openxmlformats.org/officeDocument/2006/relationships/slide" Target="/ppt/slides/slide3.xml" Id="R256bf58b19304e58" /><Relationship Type="http://schemas.openxmlformats.org/officeDocument/2006/relationships/slide" Target="/ppt/slides/slide4.xml" Id="Rdcddea2b73b340f1" /><Relationship Type="http://schemas.openxmlformats.org/officeDocument/2006/relationships/slide" Target="/ppt/slides/slide5.xml" Id="R6722a4cdb2904b87" /><Relationship Type="http://schemas.openxmlformats.org/officeDocument/2006/relationships/slide" Target="/ppt/slides/slide6.xml" Id="R013774cbf28b4422" /><Relationship Type="http://schemas.openxmlformats.org/officeDocument/2006/relationships/slide" Target="/ppt/slides/slide7.xml" Id="R9478378bb5f7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c62b1191341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b8cfa48ae451a" /><Relationship Type="http://schemas.openxmlformats.org/officeDocument/2006/relationships/theme" Target="/ppt/slideMasters/theme/theme1.xml" Id="Reedff39fa4ba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b8cfa48ae45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670a12829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a64262033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532feaec244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11336833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25b5da54b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b599360634a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9dc6782a041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SLYNGSTAD AAMLID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SLYNGSTAD AAMLID ARKITEKTER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−1 195 057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SLYNGSTAD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AAMLID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77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firmapost@slyngstadaamlid.no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www.slyngstadaamlid.no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971 218 908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AAMLID ARKITEKTER AS</a:t>
            </a:r>
          </a:p>
        </p:txBody>
      </p:sp>
    </p:spTree>
  </p:cSld>
  <p:clrMapOvr>
    <a:masterClrMapping xmlns:a="http://schemas.openxmlformats.org/drawingml/2006/main"/>
  </p:clrMapOvr>
</p:sld>
</file>