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12d1d08508b4a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c4cb7afb824d1f"/>
  </p:sldMasterIdLst>
  <p:sldIdLst>
    <p:sldId xmlns:r="http://schemas.openxmlformats.org/officeDocument/2006/relationships" id="256" r:id="Rf170795e8aae49e7"/>
    <p:sldId xmlns:r="http://schemas.openxmlformats.org/officeDocument/2006/relationships" id="257" r:id="R5aafa6b372254882"/>
    <p:sldId xmlns:r="http://schemas.openxmlformats.org/officeDocument/2006/relationships" id="258" r:id="R2690142e8a8e4cf0"/>
    <p:sldId xmlns:r="http://schemas.openxmlformats.org/officeDocument/2006/relationships" id="259" r:id="Rc1bdd1aae321404a"/>
    <p:sldId xmlns:r="http://schemas.openxmlformats.org/officeDocument/2006/relationships" id="260" r:id="Re877fac84f944db0"/>
    <p:sldId xmlns:r="http://schemas.openxmlformats.org/officeDocument/2006/relationships" id="261" r:id="Rf087418319ae4e11"/>
    <p:sldId xmlns:r="http://schemas.openxmlformats.org/officeDocument/2006/relationships" id="262" r:id="Rd913e2bc5d8444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c4cb7afb824d1f" /><Relationship Type="http://schemas.openxmlformats.org/officeDocument/2006/relationships/slide" Target="/ppt/slides/slide1.xml" Id="Rf170795e8aae49e7" /><Relationship Type="http://schemas.openxmlformats.org/officeDocument/2006/relationships/slide" Target="/ppt/slides/slide2.xml" Id="R5aafa6b372254882" /><Relationship Type="http://schemas.openxmlformats.org/officeDocument/2006/relationships/slide" Target="/ppt/slides/slide3.xml" Id="R2690142e8a8e4cf0" /><Relationship Type="http://schemas.openxmlformats.org/officeDocument/2006/relationships/slide" Target="/ppt/slides/slide4.xml" Id="Rc1bdd1aae321404a" /><Relationship Type="http://schemas.openxmlformats.org/officeDocument/2006/relationships/slide" Target="/ppt/slides/slide5.xml" Id="Re877fac84f944db0" /><Relationship Type="http://schemas.openxmlformats.org/officeDocument/2006/relationships/slide" Target="/ppt/slides/slide6.xml" Id="Rf087418319ae4e11" /><Relationship Type="http://schemas.openxmlformats.org/officeDocument/2006/relationships/slide" Target="/ppt/slides/slide7.xml" Id="Rd913e2bc5d8444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4b4aa1a10b4c5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70a3f3dc6748bc" /><Relationship Type="http://schemas.openxmlformats.org/officeDocument/2006/relationships/theme" Target="/ppt/slideMasters/theme/theme1.xml" Id="Ra988445a9ea047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70a3f3dc6748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b640b96a0141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4e3f2784494c2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5d2258b6c541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79a2962c094f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824952acbc41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c648cb63474ad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2ce96065f743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STRØGET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STRØGET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STRØGET EIENDOM AS ble etablert [år] og holder til i Birkeland.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STRØGET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STRØGET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STRØGET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397 188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277 127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217 279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705 989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1 060 303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STRØGET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BIRKELAND ELEKTRO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BIRKELAND JERN &amp; FARGE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STRØGET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4760 Birkeland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971 228 849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STRØGET EIENDOM AS</a:t>
            </a:r>
          </a:p>
        </p:txBody>
      </p:sp>
    </p:spTree>
  </p:cSld>
  <p:clrMapOvr>
    <a:masterClrMapping xmlns:a="http://schemas.openxmlformats.org/drawingml/2006/main"/>
  </p:clrMapOvr>
</p:sld>
</file>