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55b9813c1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6856fda2004420"/>
  </p:sldMasterIdLst>
  <p:sldIdLst>
    <p:sldId xmlns:r="http://schemas.openxmlformats.org/officeDocument/2006/relationships" id="256" r:id="R0acd1755785441bf"/>
    <p:sldId xmlns:r="http://schemas.openxmlformats.org/officeDocument/2006/relationships" id="257" r:id="R41a594c5c3ae40a6"/>
    <p:sldId xmlns:r="http://schemas.openxmlformats.org/officeDocument/2006/relationships" id="258" r:id="R07610d932c10449c"/>
    <p:sldId xmlns:r="http://schemas.openxmlformats.org/officeDocument/2006/relationships" id="259" r:id="R0d9ad71a258345b9"/>
    <p:sldId xmlns:r="http://schemas.openxmlformats.org/officeDocument/2006/relationships" id="260" r:id="Rea03dca850174669"/>
    <p:sldId xmlns:r="http://schemas.openxmlformats.org/officeDocument/2006/relationships" id="261" r:id="Rce58e3daec9d4021"/>
    <p:sldId xmlns:r="http://schemas.openxmlformats.org/officeDocument/2006/relationships" id="262" r:id="R089bdc6c7744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856fda2004420" /><Relationship Type="http://schemas.openxmlformats.org/officeDocument/2006/relationships/slide" Target="/ppt/slides/slide1.xml" Id="R0acd1755785441bf" /><Relationship Type="http://schemas.openxmlformats.org/officeDocument/2006/relationships/slide" Target="/ppt/slides/slide2.xml" Id="R41a594c5c3ae40a6" /><Relationship Type="http://schemas.openxmlformats.org/officeDocument/2006/relationships/slide" Target="/ppt/slides/slide3.xml" Id="R07610d932c10449c" /><Relationship Type="http://schemas.openxmlformats.org/officeDocument/2006/relationships/slide" Target="/ppt/slides/slide4.xml" Id="R0d9ad71a258345b9" /><Relationship Type="http://schemas.openxmlformats.org/officeDocument/2006/relationships/slide" Target="/ppt/slides/slide5.xml" Id="Rea03dca850174669" /><Relationship Type="http://schemas.openxmlformats.org/officeDocument/2006/relationships/slide" Target="/ppt/slides/slide6.xml" Id="Rce58e3daec9d4021" /><Relationship Type="http://schemas.openxmlformats.org/officeDocument/2006/relationships/slide" Target="/ppt/slides/slide7.xml" Id="R089bdc6c7744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e4d38efee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9cffca82d449f" /><Relationship Type="http://schemas.openxmlformats.org/officeDocument/2006/relationships/theme" Target="/ppt/slideMasters/theme/theme1.xml" Id="R38891f91edf8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9cffca82d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0bf64cd9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eb3e16fae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f973fb21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fed0a6db2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e1f8da22d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a6f1a01fa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d322f661e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