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13e6e0c06948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1bb126cfc040b2"/>
  </p:sldMasterIdLst>
  <p:sldIdLst>
    <p:sldId xmlns:r="http://schemas.openxmlformats.org/officeDocument/2006/relationships" id="256" r:id="R7a93af7df86246ee"/>
    <p:sldId xmlns:r="http://schemas.openxmlformats.org/officeDocument/2006/relationships" id="257" r:id="R3059baabc3974f53"/>
    <p:sldId xmlns:r="http://schemas.openxmlformats.org/officeDocument/2006/relationships" id="258" r:id="R5d245535dc844160"/>
    <p:sldId xmlns:r="http://schemas.openxmlformats.org/officeDocument/2006/relationships" id="259" r:id="R075a7ab8b59f4d68"/>
    <p:sldId xmlns:r="http://schemas.openxmlformats.org/officeDocument/2006/relationships" id="260" r:id="R5a69f9a6a4c84a9b"/>
    <p:sldId xmlns:r="http://schemas.openxmlformats.org/officeDocument/2006/relationships" id="261" r:id="Rac7ccc2f9d784a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1bb126cfc040b2" /><Relationship Type="http://schemas.openxmlformats.org/officeDocument/2006/relationships/slide" Target="/ppt/slides/slide1.xml" Id="R7a93af7df86246ee" /><Relationship Type="http://schemas.openxmlformats.org/officeDocument/2006/relationships/slide" Target="/ppt/slides/slide2.xml" Id="R3059baabc3974f53" /><Relationship Type="http://schemas.openxmlformats.org/officeDocument/2006/relationships/slide" Target="/ppt/slides/slide3.xml" Id="R5d245535dc844160" /><Relationship Type="http://schemas.openxmlformats.org/officeDocument/2006/relationships/slide" Target="/ppt/slides/slide4.xml" Id="R075a7ab8b59f4d68" /><Relationship Type="http://schemas.openxmlformats.org/officeDocument/2006/relationships/slide" Target="/ppt/slides/slide5.xml" Id="R5a69f9a6a4c84a9b" /><Relationship Type="http://schemas.openxmlformats.org/officeDocument/2006/relationships/slide" Target="/ppt/slides/slide6.xml" Id="Rac7ccc2f9d784a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670d106cd342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2d32cfb5d4d80" /><Relationship Type="http://schemas.openxmlformats.org/officeDocument/2006/relationships/theme" Target="/ppt/slideMasters/theme/theme1.xml" Id="Rb20da7d793824a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f2d32cfb5d4d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96224e04a44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eac3a5a6c42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ba96e96b94b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a5e3ecc1445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a48e12be340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35e58a2db94d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PETRUS RESTAURANT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971 238 607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