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fe35a4904f4f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5486b89b96457b"/>
  </p:sldMasterIdLst>
  <p:sldIdLst>
    <p:sldId xmlns:r="http://schemas.openxmlformats.org/officeDocument/2006/relationships" id="256" r:id="R41690ecdc8224f64"/>
    <p:sldId xmlns:r="http://schemas.openxmlformats.org/officeDocument/2006/relationships" id="257" r:id="R8f34f5d7414c47c5"/>
    <p:sldId xmlns:r="http://schemas.openxmlformats.org/officeDocument/2006/relationships" id="258" r:id="R734823ad55354954"/>
    <p:sldId xmlns:r="http://schemas.openxmlformats.org/officeDocument/2006/relationships" id="259" r:id="Rbdf3523f02ed4448"/>
    <p:sldId xmlns:r="http://schemas.openxmlformats.org/officeDocument/2006/relationships" id="260" r:id="Rc8bb5579d95b41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5486b89b96457b" /><Relationship Type="http://schemas.openxmlformats.org/officeDocument/2006/relationships/slide" Target="/ppt/slides/slide1.xml" Id="R41690ecdc8224f64" /><Relationship Type="http://schemas.openxmlformats.org/officeDocument/2006/relationships/slide" Target="/ppt/slides/slide2.xml" Id="R8f34f5d7414c47c5" /><Relationship Type="http://schemas.openxmlformats.org/officeDocument/2006/relationships/slide" Target="/ppt/slides/slide3.xml" Id="R734823ad55354954" /><Relationship Type="http://schemas.openxmlformats.org/officeDocument/2006/relationships/slide" Target="/ppt/slides/slide4.xml" Id="Rbdf3523f02ed4448" /><Relationship Type="http://schemas.openxmlformats.org/officeDocument/2006/relationships/slide" Target="/ppt/slides/slide5.xml" Id="Rc8bb5579d95b41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7b94339d894a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c0eafddfe4992" /><Relationship Type="http://schemas.openxmlformats.org/officeDocument/2006/relationships/theme" Target="/ppt/slideMasters/theme/theme1.xml" Id="Rfcce0984a9c044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8c0eafddfe49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1f42a19ea145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3c208d47d4e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d29fd30e642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c3af10ec524c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8c3d213abb4d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PETRUS RESTAURANT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PETRUS RESTAURANT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971 238 607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