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6b24bd514b49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991314bec74067"/>
  </p:sldMasterIdLst>
  <p:sldIdLst>
    <p:sldId xmlns:r="http://schemas.openxmlformats.org/officeDocument/2006/relationships" id="256" r:id="R98a90e110b714c43"/>
    <p:sldId xmlns:r="http://schemas.openxmlformats.org/officeDocument/2006/relationships" id="257" r:id="R686dfe5285af4e72"/>
    <p:sldId xmlns:r="http://schemas.openxmlformats.org/officeDocument/2006/relationships" id="258" r:id="Ra05043bf71924233"/>
    <p:sldId xmlns:r="http://schemas.openxmlformats.org/officeDocument/2006/relationships" id="259" r:id="R4e6aae8e01b443bf"/>
    <p:sldId xmlns:r="http://schemas.openxmlformats.org/officeDocument/2006/relationships" id="260" r:id="R1a574791daed4f89"/>
    <p:sldId xmlns:r="http://schemas.openxmlformats.org/officeDocument/2006/relationships" id="261" r:id="Re7dd571c4f9d41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991314bec74067" /><Relationship Type="http://schemas.openxmlformats.org/officeDocument/2006/relationships/slide" Target="/ppt/slides/slide1.xml" Id="R98a90e110b714c43" /><Relationship Type="http://schemas.openxmlformats.org/officeDocument/2006/relationships/slide" Target="/ppt/slides/slide2.xml" Id="R686dfe5285af4e72" /><Relationship Type="http://schemas.openxmlformats.org/officeDocument/2006/relationships/slide" Target="/ppt/slides/slide3.xml" Id="Ra05043bf71924233" /><Relationship Type="http://schemas.openxmlformats.org/officeDocument/2006/relationships/slide" Target="/ppt/slides/slide4.xml" Id="R4e6aae8e01b443bf" /><Relationship Type="http://schemas.openxmlformats.org/officeDocument/2006/relationships/slide" Target="/ppt/slides/slide5.xml" Id="R1a574791daed4f89" /><Relationship Type="http://schemas.openxmlformats.org/officeDocument/2006/relationships/slide" Target="/ppt/slides/slide6.xml" Id="Re7dd571c4f9d41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d6972f1afe4b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9b1445e6c40c9" /><Relationship Type="http://schemas.openxmlformats.org/officeDocument/2006/relationships/theme" Target="/ppt/slideMasters/theme/theme1.xml" Id="Rf426487393ad4e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e9b1445e6c40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9e0029a264c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b942d18504a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e91e445f34e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7b347bb894c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b4baf50ba49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805bd7c1246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