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c40b62037d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e5ffd2fcda410f"/>
  </p:sldMasterIdLst>
  <p:sldIdLst>
    <p:sldId xmlns:r="http://schemas.openxmlformats.org/officeDocument/2006/relationships" id="256" r:id="Rc007227ade0144fc"/>
    <p:sldId xmlns:r="http://schemas.openxmlformats.org/officeDocument/2006/relationships" id="257" r:id="Rb50ccf74ce7f4235"/>
    <p:sldId xmlns:r="http://schemas.openxmlformats.org/officeDocument/2006/relationships" id="258" r:id="Rb335b80a7d6e491e"/>
    <p:sldId xmlns:r="http://schemas.openxmlformats.org/officeDocument/2006/relationships" id="259" r:id="Rc438222c2e184a13"/>
    <p:sldId xmlns:r="http://schemas.openxmlformats.org/officeDocument/2006/relationships" id="260" r:id="R404a78030e8c4cfc"/>
    <p:sldId xmlns:r="http://schemas.openxmlformats.org/officeDocument/2006/relationships" id="261" r:id="Rc793ca4649f74f39"/>
    <p:sldId xmlns:r="http://schemas.openxmlformats.org/officeDocument/2006/relationships" id="262" r:id="R44df2ab727d04e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5ffd2fcda410f" /><Relationship Type="http://schemas.openxmlformats.org/officeDocument/2006/relationships/slide" Target="/ppt/slides/slide1.xml" Id="Rc007227ade0144fc" /><Relationship Type="http://schemas.openxmlformats.org/officeDocument/2006/relationships/slide" Target="/ppt/slides/slide2.xml" Id="Rb50ccf74ce7f4235" /><Relationship Type="http://schemas.openxmlformats.org/officeDocument/2006/relationships/slide" Target="/ppt/slides/slide3.xml" Id="Rb335b80a7d6e491e" /><Relationship Type="http://schemas.openxmlformats.org/officeDocument/2006/relationships/slide" Target="/ppt/slides/slide4.xml" Id="Rc438222c2e184a13" /><Relationship Type="http://schemas.openxmlformats.org/officeDocument/2006/relationships/slide" Target="/ppt/slides/slide5.xml" Id="R404a78030e8c4cfc" /><Relationship Type="http://schemas.openxmlformats.org/officeDocument/2006/relationships/slide" Target="/ppt/slides/slide6.xml" Id="Rc793ca4649f74f39" /><Relationship Type="http://schemas.openxmlformats.org/officeDocument/2006/relationships/slide" Target="/ppt/slides/slide7.xml" Id="R44df2ab727d04e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760d68b1243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0151028c94e46" /><Relationship Type="http://schemas.openxmlformats.org/officeDocument/2006/relationships/theme" Target="/ppt/slideMasters/theme/theme1.xml" Id="Rb75caa76536947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40151028c94e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560f8af3b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f2fd2e6eb4e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4a557f5d246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ad93838da42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5b140912544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337e1c15d44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17660a4aa48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