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164f09f24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a0801495c4172"/>
  </p:sldMasterIdLst>
  <p:sldIdLst>
    <p:sldId xmlns:r="http://schemas.openxmlformats.org/officeDocument/2006/relationships" id="256" r:id="R75faa11a38614dfb"/>
    <p:sldId xmlns:r="http://schemas.openxmlformats.org/officeDocument/2006/relationships" id="257" r:id="R94f6a0753c6d4f4d"/>
    <p:sldId xmlns:r="http://schemas.openxmlformats.org/officeDocument/2006/relationships" id="258" r:id="Raa7e367a9ef3410e"/>
    <p:sldId xmlns:r="http://schemas.openxmlformats.org/officeDocument/2006/relationships" id="259" r:id="R2a867f11b3fd4741"/>
    <p:sldId xmlns:r="http://schemas.openxmlformats.org/officeDocument/2006/relationships" id="260" r:id="R00f2de15904c4fce"/>
    <p:sldId xmlns:r="http://schemas.openxmlformats.org/officeDocument/2006/relationships" id="261" r:id="Ra240efe3afdd4b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a0801495c4172" /><Relationship Type="http://schemas.openxmlformats.org/officeDocument/2006/relationships/slide" Target="/ppt/slides/slide1.xml" Id="R75faa11a38614dfb" /><Relationship Type="http://schemas.openxmlformats.org/officeDocument/2006/relationships/slide" Target="/ppt/slides/slide2.xml" Id="R94f6a0753c6d4f4d" /><Relationship Type="http://schemas.openxmlformats.org/officeDocument/2006/relationships/slide" Target="/ppt/slides/slide3.xml" Id="Raa7e367a9ef3410e" /><Relationship Type="http://schemas.openxmlformats.org/officeDocument/2006/relationships/slide" Target="/ppt/slides/slide4.xml" Id="R2a867f11b3fd4741" /><Relationship Type="http://schemas.openxmlformats.org/officeDocument/2006/relationships/slide" Target="/ppt/slides/slide5.xml" Id="R00f2de15904c4fce" /><Relationship Type="http://schemas.openxmlformats.org/officeDocument/2006/relationships/slide" Target="/ppt/slides/slide6.xml" Id="Ra240efe3afdd4b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a227889e244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9a2923c184982" /><Relationship Type="http://schemas.openxmlformats.org/officeDocument/2006/relationships/theme" Target="/ppt/slideMasters/theme/theme1.xml" Id="R25e69cd74a374a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9a2923c18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8958eab0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6a5f4a4274f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ff3b096a2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982da288b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4de9d1d3241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060dd065f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FORVALTNINGSSTIFTELSEN UNIFOR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FORVALTNINGSSTIFTELSEN UNIFOR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8 777 924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1 303 654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unifor@unifor.no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www.unifor.no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971 288 396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FORVALTNINGSSTIFTELSEN UNIFOR</a:t>
            </a:r>
          </a:p>
        </p:txBody>
      </p:sp>
    </p:spTree>
  </p:cSld>
  <p:clrMapOvr>
    <a:masterClrMapping xmlns:a="http://schemas.openxmlformats.org/drawingml/2006/main"/>
  </p:clrMapOvr>
</p:sld>
</file>