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66a428fb464a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2ab396949a40bb"/>
  </p:sldMasterIdLst>
  <p:sldIdLst>
    <p:sldId xmlns:r="http://schemas.openxmlformats.org/officeDocument/2006/relationships" id="256" r:id="Rf6d2e306072043db"/>
    <p:sldId xmlns:r="http://schemas.openxmlformats.org/officeDocument/2006/relationships" id="257" r:id="R8b4b257c1ec54571"/>
    <p:sldId xmlns:r="http://schemas.openxmlformats.org/officeDocument/2006/relationships" id="258" r:id="R2dab63c0bc30462f"/>
    <p:sldId xmlns:r="http://schemas.openxmlformats.org/officeDocument/2006/relationships" id="259" r:id="R042f07ffac6845bf"/>
    <p:sldId xmlns:r="http://schemas.openxmlformats.org/officeDocument/2006/relationships" id="260" r:id="R79885baeba2e45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ab396949a40bb" /><Relationship Type="http://schemas.openxmlformats.org/officeDocument/2006/relationships/slide" Target="/ppt/slides/slide1.xml" Id="Rf6d2e306072043db" /><Relationship Type="http://schemas.openxmlformats.org/officeDocument/2006/relationships/slide" Target="/ppt/slides/slide2.xml" Id="R8b4b257c1ec54571" /><Relationship Type="http://schemas.openxmlformats.org/officeDocument/2006/relationships/slide" Target="/ppt/slides/slide3.xml" Id="R2dab63c0bc30462f" /><Relationship Type="http://schemas.openxmlformats.org/officeDocument/2006/relationships/slide" Target="/ppt/slides/slide4.xml" Id="R042f07ffac6845bf" /><Relationship Type="http://schemas.openxmlformats.org/officeDocument/2006/relationships/slide" Target="/ppt/slides/slide5.xml" Id="R79885baeba2e45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8a6db615e41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81c335818402c" /><Relationship Type="http://schemas.openxmlformats.org/officeDocument/2006/relationships/theme" Target="/ppt/slideMasters/theme/theme1.xml" Id="Rb78a171f7410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81c33581840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3ba491dce4a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9e97d4c76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ae1ba917d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d1969c27b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8065320d74a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