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922c744c7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a2f3094f14957"/>
  </p:sldMasterIdLst>
  <p:sldIdLst>
    <p:sldId xmlns:r="http://schemas.openxmlformats.org/officeDocument/2006/relationships" id="256" r:id="Rbecfb38a45964ee0"/>
    <p:sldId xmlns:r="http://schemas.openxmlformats.org/officeDocument/2006/relationships" id="257" r:id="Ra78d8f64e41a4dc9"/>
    <p:sldId xmlns:r="http://schemas.openxmlformats.org/officeDocument/2006/relationships" id="258" r:id="Rf76cb66af6214d60"/>
    <p:sldId xmlns:r="http://schemas.openxmlformats.org/officeDocument/2006/relationships" id="259" r:id="Rfb38c280c1ce4656"/>
    <p:sldId xmlns:r="http://schemas.openxmlformats.org/officeDocument/2006/relationships" id="260" r:id="R659b08b5205c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a2f3094f14957" /><Relationship Type="http://schemas.openxmlformats.org/officeDocument/2006/relationships/slide" Target="/ppt/slides/slide1.xml" Id="Rbecfb38a45964ee0" /><Relationship Type="http://schemas.openxmlformats.org/officeDocument/2006/relationships/slide" Target="/ppt/slides/slide2.xml" Id="Ra78d8f64e41a4dc9" /><Relationship Type="http://schemas.openxmlformats.org/officeDocument/2006/relationships/slide" Target="/ppt/slides/slide3.xml" Id="Rf76cb66af6214d60" /><Relationship Type="http://schemas.openxmlformats.org/officeDocument/2006/relationships/slide" Target="/ppt/slides/slide4.xml" Id="Rfb38c280c1ce4656" /><Relationship Type="http://schemas.openxmlformats.org/officeDocument/2006/relationships/slide" Target="/ppt/slides/slide5.xml" Id="R659b08b5205c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bbcf0a1ce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f47bec74e4289" /><Relationship Type="http://schemas.openxmlformats.org/officeDocument/2006/relationships/theme" Target="/ppt/slideMasters/theme/theme1.xml" Id="R0bb1f786c4e9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f47bec74e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9e62aeed844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4415cca3c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602902cf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02e02d9624b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05390c872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PINSEMENIGHETEN BETANIA STATHELLE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24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