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ba2f624e9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915bff963845c7"/>
  </p:sldMasterIdLst>
  <p:sldIdLst>
    <p:sldId xmlns:r="http://schemas.openxmlformats.org/officeDocument/2006/relationships" id="256" r:id="R866c17a879654277"/>
    <p:sldId xmlns:r="http://schemas.openxmlformats.org/officeDocument/2006/relationships" id="257" r:id="Rff050b91ff054aeb"/>
    <p:sldId xmlns:r="http://schemas.openxmlformats.org/officeDocument/2006/relationships" id="258" r:id="Ra266bd73688e4ebd"/>
    <p:sldId xmlns:r="http://schemas.openxmlformats.org/officeDocument/2006/relationships" id="259" r:id="R931c46ebab694c7f"/>
    <p:sldId xmlns:r="http://schemas.openxmlformats.org/officeDocument/2006/relationships" id="260" r:id="Rd30ad645d9b4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15bff963845c7" /><Relationship Type="http://schemas.openxmlformats.org/officeDocument/2006/relationships/slide" Target="/ppt/slides/slide1.xml" Id="R866c17a879654277" /><Relationship Type="http://schemas.openxmlformats.org/officeDocument/2006/relationships/slide" Target="/ppt/slides/slide2.xml" Id="Rff050b91ff054aeb" /><Relationship Type="http://schemas.openxmlformats.org/officeDocument/2006/relationships/slide" Target="/ppt/slides/slide3.xml" Id="Ra266bd73688e4ebd" /><Relationship Type="http://schemas.openxmlformats.org/officeDocument/2006/relationships/slide" Target="/ppt/slides/slide4.xml" Id="R931c46ebab694c7f" /><Relationship Type="http://schemas.openxmlformats.org/officeDocument/2006/relationships/slide" Target="/ppt/slides/slide5.xml" Id="Rd30ad645d9b4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0e9ba8713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72478e244cdd" /><Relationship Type="http://schemas.openxmlformats.org/officeDocument/2006/relationships/theme" Target="/ppt/slideMasters/theme/theme1.xml" Id="Rdf9c9bb7ac3e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872478e24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4794970d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fe617efe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d7defe68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487507c37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de04751d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NÆRINGSFORENING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79 05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post@suldal-turistkontor.no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www.suldal-turistkontor.no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971 345 713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NÆRINGSFORENING</a:t>
            </a:r>
          </a:p>
        </p:txBody>
      </p:sp>
    </p:spTree>
  </p:cSld>
  <p:clrMapOvr>
    <a:masterClrMapping xmlns:a="http://schemas.openxmlformats.org/drawingml/2006/main"/>
  </p:clrMapOvr>
</p:sld>
</file>