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e4178fbb545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090d5c19e49f3"/>
  </p:sldMasterIdLst>
  <p:sldIdLst>
    <p:sldId xmlns:r="http://schemas.openxmlformats.org/officeDocument/2006/relationships" id="256" r:id="R36b94ca438794aa5"/>
    <p:sldId xmlns:r="http://schemas.openxmlformats.org/officeDocument/2006/relationships" id="257" r:id="Rc77ff2cf730b4331"/>
    <p:sldId xmlns:r="http://schemas.openxmlformats.org/officeDocument/2006/relationships" id="258" r:id="Rffaf2a42c5464235"/>
    <p:sldId xmlns:r="http://schemas.openxmlformats.org/officeDocument/2006/relationships" id="259" r:id="R0224ec53ea7c4748"/>
    <p:sldId xmlns:r="http://schemas.openxmlformats.org/officeDocument/2006/relationships" id="260" r:id="R8cc8bfa310fe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090d5c19e49f3" /><Relationship Type="http://schemas.openxmlformats.org/officeDocument/2006/relationships/slide" Target="/ppt/slides/slide1.xml" Id="R36b94ca438794aa5" /><Relationship Type="http://schemas.openxmlformats.org/officeDocument/2006/relationships/slide" Target="/ppt/slides/slide2.xml" Id="Rc77ff2cf730b4331" /><Relationship Type="http://schemas.openxmlformats.org/officeDocument/2006/relationships/slide" Target="/ppt/slides/slide3.xml" Id="Rffaf2a42c5464235" /><Relationship Type="http://schemas.openxmlformats.org/officeDocument/2006/relationships/slide" Target="/ppt/slides/slide4.xml" Id="R0224ec53ea7c4748" /><Relationship Type="http://schemas.openxmlformats.org/officeDocument/2006/relationships/slide" Target="/ppt/slides/slide5.xml" Id="R8cc8bfa310fe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eebc48e51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4c275c8ac4784" /><Relationship Type="http://schemas.openxmlformats.org/officeDocument/2006/relationships/theme" Target="/ppt/slideMasters/theme/theme1.xml" Id="R84b5bd55bf28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4c275c8ac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cf8922062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c9b6ae0c9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4b159ff6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2a4be4085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5cff9d5d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