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194c31a60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d911e788441e8"/>
  </p:sldMasterIdLst>
  <p:sldIdLst>
    <p:sldId xmlns:r="http://schemas.openxmlformats.org/officeDocument/2006/relationships" id="256" r:id="Rc51f771191a24a2c"/>
    <p:sldId xmlns:r="http://schemas.openxmlformats.org/officeDocument/2006/relationships" id="257" r:id="R5fe872ac7b8f4e3d"/>
    <p:sldId xmlns:r="http://schemas.openxmlformats.org/officeDocument/2006/relationships" id="258" r:id="Rf4887b9a8ff84ab6"/>
    <p:sldId xmlns:r="http://schemas.openxmlformats.org/officeDocument/2006/relationships" id="259" r:id="R16b0b3f0ccbd40dd"/>
    <p:sldId xmlns:r="http://schemas.openxmlformats.org/officeDocument/2006/relationships" id="260" r:id="Rb37f0c5eaa5d4a79"/>
    <p:sldId xmlns:r="http://schemas.openxmlformats.org/officeDocument/2006/relationships" id="261" r:id="R1e818201556b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d911e788441e8" /><Relationship Type="http://schemas.openxmlformats.org/officeDocument/2006/relationships/slide" Target="/ppt/slides/slide1.xml" Id="Rc51f771191a24a2c" /><Relationship Type="http://schemas.openxmlformats.org/officeDocument/2006/relationships/slide" Target="/ppt/slides/slide2.xml" Id="R5fe872ac7b8f4e3d" /><Relationship Type="http://schemas.openxmlformats.org/officeDocument/2006/relationships/slide" Target="/ppt/slides/slide3.xml" Id="Rf4887b9a8ff84ab6" /><Relationship Type="http://schemas.openxmlformats.org/officeDocument/2006/relationships/slide" Target="/ppt/slides/slide4.xml" Id="R16b0b3f0ccbd40dd" /><Relationship Type="http://schemas.openxmlformats.org/officeDocument/2006/relationships/slide" Target="/ppt/slides/slide5.xml" Id="Rb37f0c5eaa5d4a79" /><Relationship Type="http://schemas.openxmlformats.org/officeDocument/2006/relationships/slide" Target="/ppt/slides/slide6.xml" Id="R1e818201556b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9302f8ef5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5bebb6fa427e" /><Relationship Type="http://schemas.openxmlformats.org/officeDocument/2006/relationships/theme" Target="/ppt/slideMasters/theme/theme1.xml" Id="R811607ec4924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b5bebb6fa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3b6a1c944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2fd64d64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3f647066f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7a51638b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fdb8233c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8975db97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