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bb7d67cdf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5fe5a5a6b4b9e"/>
  </p:sldMasterIdLst>
  <p:sldIdLst>
    <p:sldId xmlns:r="http://schemas.openxmlformats.org/officeDocument/2006/relationships" id="256" r:id="R3564d953c39b43d2"/>
    <p:sldId xmlns:r="http://schemas.openxmlformats.org/officeDocument/2006/relationships" id="257" r:id="Rb4773e390bb24310"/>
    <p:sldId xmlns:r="http://schemas.openxmlformats.org/officeDocument/2006/relationships" id="258" r:id="R7689811365a64047"/>
    <p:sldId xmlns:r="http://schemas.openxmlformats.org/officeDocument/2006/relationships" id="259" r:id="Rf9dd73567ff54bb3"/>
    <p:sldId xmlns:r="http://schemas.openxmlformats.org/officeDocument/2006/relationships" id="260" r:id="R52d0afed3da14557"/>
    <p:sldId xmlns:r="http://schemas.openxmlformats.org/officeDocument/2006/relationships" id="261" r:id="R3b86a1b0c536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5fe5a5a6b4b9e" /><Relationship Type="http://schemas.openxmlformats.org/officeDocument/2006/relationships/slide" Target="/ppt/slides/slide1.xml" Id="R3564d953c39b43d2" /><Relationship Type="http://schemas.openxmlformats.org/officeDocument/2006/relationships/slide" Target="/ppt/slides/slide2.xml" Id="Rb4773e390bb24310" /><Relationship Type="http://schemas.openxmlformats.org/officeDocument/2006/relationships/slide" Target="/ppt/slides/slide3.xml" Id="R7689811365a64047" /><Relationship Type="http://schemas.openxmlformats.org/officeDocument/2006/relationships/slide" Target="/ppt/slides/slide4.xml" Id="Rf9dd73567ff54bb3" /><Relationship Type="http://schemas.openxmlformats.org/officeDocument/2006/relationships/slide" Target="/ppt/slides/slide5.xml" Id="R52d0afed3da14557" /><Relationship Type="http://schemas.openxmlformats.org/officeDocument/2006/relationships/slide" Target="/ppt/slides/slide6.xml" Id="R3b86a1b0c536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61fcc27ea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b731d8b6426d" /><Relationship Type="http://schemas.openxmlformats.org/officeDocument/2006/relationships/theme" Target="/ppt/slideMasters/theme/theme1.xml" Id="Rb64290f4adff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3b731d8b6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9ebabc29c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09ab95b9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1d18cafeb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ecb19900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04f8c7ed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26bd62ce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HG-REGNSKAP SANDNES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