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7492b4e08044d7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8307b0ab5b74806"/>
  </p:sldMasterIdLst>
  <p:sldIdLst>
    <p:sldId xmlns:r="http://schemas.openxmlformats.org/officeDocument/2006/relationships" id="256" r:id="R6f66a813af474793"/>
    <p:sldId xmlns:r="http://schemas.openxmlformats.org/officeDocument/2006/relationships" id="257" r:id="R3d0e19da718f4b50"/>
    <p:sldId xmlns:r="http://schemas.openxmlformats.org/officeDocument/2006/relationships" id="258" r:id="R29b4719ec0eb438f"/>
    <p:sldId xmlns:r="http://schemas.openxmlformats.org/officeDocument/2006/relationships" id="259" r:id="R50c55c9e91d94fcb"/>
    <p:sldId xmlns:r="http://schemas.openxmlformats.org/officeDocument/2006/relationships" id="260" r:id="Rd0dbfb66842c4fa4"/>
    <p:sldId xmlns:r="http://schemas.openxmlformats.org/officeDocument/2006/relationships" id="261" r:id="R8b7f0de22de54be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8307b0ab5b74806" /><Relationship Type="http://schemas.openxmlformats.org/officeDocument/2006/relationships/slide" Target="/ppt/slides/slide1.xml" Id="R6f66a813af474793" /><Relationship Type="http://schemas.openxmlformats.org/officeDocument/2006/relationships/slide" Target="/ppt/slides/slide2.xml" Id="R3d0e19da718f4b50" /><Relationship Type="http://schemas.openxmlformats.org/officeDocument/2006/relationships/slide" Target="/ppt/slides/slide3.xml" Id="R29b4719ec0eb438f" /><Relationship Type="http://schemas.openxmlformats.org/officeDocument/2006/relationships/slide" Target="/ppt/slides/slide4.xml" Id="R50c55c9e91d94fcb" /><Relationship Type="http://schemas.openxmlformats.org/officeDocument/2006/relationships/slide" Target="/ppt/slides/slide5.xml" Id="Rd0dbfb66842c4fa4" /><Relationship Type="http://schemas.openxmlformats.org/officeDocument/2006/relationships/slide" Target="/ppt/slides/slide6.xml" Id="R8b7f0de22de54be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57428d3ab614cc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6c2eea3bf94b96" /><Relationship Type="http://schemas.openxmlformats.org/officeDocument/2006/relationships/theme" Target="/ppt/slideMasters/theme/theme1.xml" Id="R1086d0c1c451436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66c2eea3bf94b9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df4cc57e6941f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e77e755c1e49a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0e7242d16f439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36a311b3c34b6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ec6e4ac1364ea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6f236092b4477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RUSPOLITISK FELLESRÅD ØSTLANDET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RUSPOLITISK FELLESRÅD ØSTLANDET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RUSPOLITISK FELLESRÅD ØSTLANDET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RUSPOLITISK FELLESRÅD ØSTLANDET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RUSPOLITISK FELLESRÅD ØSTLANDET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RUSPOLITISK FELLESRÅD ØSTLANDET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Torggata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0181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post@ruspolitiskfellesrad.no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www.ruspolitiskfellesrad.no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971 429 607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RUSPOLITISK FELLESRÅD ØSTLANDET</a:t>
            </a:r>
          </a:p>
        </p:txBody>
      </p:sp>
    </p:spTree>
  </p:cSld>
  <p:clrMapOvr>
    <a:masterClrMapping xmlns:a="http://schemas.openxmlformats.org/drawingml/2006/main"/>
  </p:clrMapOvr>
</p:sld>
</file>